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271" r:id="rId14"/>
    <p:sldId id="272" r:id="rId15"/>
    <p:sldId id="273" r:id="rId16"/>
    <p:sldId id="274" r:id="rId17"/>
    <p:sldId id="275" r:id="rId18"/>
    <p:sldId id="266" r:id="rId19"/>
    <p:sldId id="267" r:id="rId20"/>
    <p:sldId id="268" r:id="rId21"/>
  </p:sldIdLst>
  <p:sldSz cx="12192000" cy="6858000"/>
  <p:notesSz cx="6858000" cy="9144000"/>
  <p:embeddedFontLst>
    <p:embeddedFont>
      <p:font typeface="Mulish ExtraBold" panose="020B0604020202020204" charset="0"/>
      <p:bold r:id="rId23"/>
      <p:boldItalic r:id="rId24"/>
    </p:embeddedFont>
    <p:embeddedFont>
      <p:font typeface="Quattrocento Sans" panose="020B05020500000200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ZGAzroxAyT8XH7cTYz+tBySPE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2"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eb873565bc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eb873565bc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g2eb873565bc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r>
              <a:rPr lang="en-US"/>
              <a:t>This slide introduces the overall communication strategy for managing the security breach, emphasizing crisis containment, customer reassurance, trust restoration, and brand protection.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98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r>
              <a:rPr lang="en-US"/>
              <a:t>Identifying the key audiences helps tailor messages effectively to each group's concerns and roles in the security breach response.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7955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r>
              <a:rPr lang="en-US"/>
              <a:t>The messaging framework guides the tone and core messages to foster trust and clarity during the crisis.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7450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r>
              <a:rPr lang="en-US"/>
              <a:t>Choosing appropriate channels ensures timely and consistent communication across all stakeholders.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310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r>
              <a:rPr lang="en-US"/>
              <a:t>A clear timeline helps manage expectations and maintain momentum in communication efforts.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4020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r>
              <a:rPr lang="en-US"/>
              <a:t>Sustained efforts strengthen customer confidence and brand integrity beyond the immediate crisis.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6604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r>
              <a:rPr lang="en-US"/>
              <a:t>Integrating the communication strategy into a crisis playbook ensures coordinated and effective response by all team members.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7238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eb873565bc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eb873565bc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g2eb873565bc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eb873565bc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eb873565bc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g2eb873565bc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eb873565b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eb873565b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2eb873565b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eb873565bc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eb873565bc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g2eb873565bc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eb873565bc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eb873565bc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g2eb873565bc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eb873565b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eb873565b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g2eb873565b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eb873565bc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eb873565bc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2eb873565bc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eb873565bc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eb873565bc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2eb873565bc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eb873565bc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eb873565bc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2eb873565bc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eb873565bc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eb873565bc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2eb873565bc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eb873565bc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eb873565bc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g2eb873565bc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1"/>
          <p:cNvSpPr txBox="1">
            <a:spLocks noGrp="1"/>
          </p:cNvSpPr>
          <p:nvPr>
            <p:ph type="title"/>
          </p:nvPr>
        </p:nvSpPr>
        <p:spPr>
          <a:xfrm>
            <a:off x="457202" y="2206581"/>
            <a:ext cx="5179100" cy="731932"/>
          </a:xfrm>
          <a:prstGeom prst="rect">
            <a:avLst/>
          </a:prstGeom>
          <a:noFill/>
          <a:ln>
            <a:noFill/>
          </a:ln>
        </p:spPr>
        <p:txBody>
          <a:bodyPr spcFirstLastPara="1" wrap="square" lIns="91425" tIns="45700" rIns="91425" bIns="45700" anchor="ctr" anchorCtr="0">
            <a:noAutofit/>
          </a:bodyPr>
          <a:lstStyle>
            <a:lvl1pPr lvl="0" algn="l">
              <a:lnSpc>
                <a:spcPct val="114000"/>
              </a:lnSpc>
              <a:spcBef>
                <a:spcPts val="0"/>
              </a:spcBef>
              <a:spcAft>
                <a:spcPts val="0"/>
              </a:spcAft>
              <a:buClr>
                <a:schemeClr val="dk1"/>
              </a:buClr>
              <a:buSzPts val="4400"/>
              <a:buFont typeface="Quattrocento Sans"/>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41"/>
          <p:cNvSpPr txBox="1">
            <a:spLocks noGrp="1"/>
          </p:cNvSpPr>
          <p:nvPr>
            <p:ph type="subTitle" idx="1"/>
          </p:nvPr>
        </p:nvSpPr>
        <p:spPr>
          <a:xfrm>
            <a:off x="457200" y="3897235"/>
            <a:ext cx="5638800" cy="714952"/>
          </a:xfrm>
          <a:prstGeom prst="rect">
            <a:avLst/>
          </a:prstGeom>
          <a:noFill/>
          <a:ln>
            <a:noFill/>
          </a:ln>
        </p:spPr>
        <p:txBody>
          <a:bodyPr spcFirstLastPara="1" wrap="square" lIns="91425" tIns="45700" rIns="91425" bIns="45700" anchor="t" anchorCtr="0">
            <a:normAutofit/>
          </a:bodyPr>
          <a:lstStyle>
            <a:lvl1pPr lvl="0" algn="l">
              <a:lnSpc>
                <a:spcPct val="125000"/>
              </a:lnSpc>
              <a:spcBef>
                <a:spcPts val="0"/>
              </a:spcBef>
              <a:spcAft>
                <a:spcPts val="0"/>
              </a:spcAft>
              <a:buSzPts val="2400"/>
              <a:buNone/>
              <a:defRPr sz="2400">
                <a:solidFill>
                  <a:srgbClr val="3F3F3F"/>
                </a:solidFill>
              </a:defRPr>
            </a:lvl1pPr>
            <a:lvl2pPr lvl="1" algn="ctr">
              <a:lnSpc>
                <a:spcPct val="114000"/>
              </a:lnSpc>
              <a:spcBef>
                <a:spcPts val="1200"/>
              </a:spcBef>
              <a:spcAft>
                <a:spcPts val="0"/>
              </a:spcAft>
              <a:buSzPts val="2000"/>
              <a:buNone/>
              <a:defRPr sz="2000"/>
            </a:lvl2pPr>
            <a:lvl3pPr lvl="2" algn="ctr">
              <a:lnSpc>
                <a:spcPct val="114000"/>
              </a:lnSpc>
              <a:spcBef>
                <a:spcPts val="1200"/>
              </a:spcBef>
              <a:spcAft>
                <a:spcPts val="0"/>
              </a:spcAft>
              <a:buSzPts val="1800"/>
              <a:buNone/>
              <a:defRPr sz="1800"/>
            </a:lvl3pPr>
            <a:lvl4pPr lvl="3" algn="ctr">
              <a:lnSpc>
                <a:spcPct val="114000"/>
              </a:lnSpc>
              <a:spcBef>
                <a:spcPts val="1200"/>
              </a:spcBef>
              <a:spcAft>
                <a:spcPts val="0"/>
              </a:spcAft>
              <a:buSzPts val="1600"/>
              <a:buNone/>
              <a:defRPr sz="1600"/>
            </a:lvl4pPr>
            <a:lvl5pPr lvl="4" algn="ctr">
              <a:lnSpc>
                <a:spcPct val="114000"/>
              </a:lnSpc>
              <a:spcBef>
                <a:spcPts val="1200"/>
              </a:spcBef>
              <a:spcAft>
                <a:spcPts val="0"/>
              </a:spcAft>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 name="Google Shape;17;p41"/>
          <p:cNvPicPr preferRelativeResize="0"/>
          <p:nvPr/>
        </p:nvPicPr>
        <p:blipFill rotWithShape="1">
          <a:blip r:embed="rId3">
            <a:alphaModFix/>
          </a:blip>
          <a:srcRect/>
          <a:stretch/>
        </p:blipFill>
        <p:spPr>
          <a:xfrm>
            <a:off x="188210" y="100344"/>
            <a:ext cx="2409288" cy="1075943"/>
          </a:xfrm>
          <a:prstGeom prst="rect">
            <a:avLst/>
          </a:prstGeom>
          <a:noFill/>
          <a:ln>
            <a:noFill/>
          </a:ln>
        </p:spPr>
      </p:pic>
      <p:sp>
        <p:nvSpPr>
          <p:cNvPr id="18" name="Google Shape;18;p41"/>
          <p:cNvSpPr txBox="1">
            <a:spLocks noGrp="1"/>
          </p:cNvSpPr>
          <p:nvPr>
            <p:ph type="body" idx="2"/>
          </p:nvPr>
        </p:nvSpPr>
        <p:spPr>
          <a:xfrm>
            <a:off x="457200" y="2948961"/>
            <a:ext cx="5638800" cy="714952"/>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4400"/>
              <a:buNone/>
              <a:defRPr sz="4400" b="1" i="0">
                <a:solidFill>
                  <a:srgbClr val="F5364B"/>
                </a:solidFill>
                <a:latin typeface="Quattrocento Sans"/>
                <a:ea typeface="Quattrocento Sans"/>
                <a:cs typeface="Quattrocento Sans"/>
                <a:sym typeface="Quattrocento Sans"/>
              </a:defRPr>
            </a:lvl1pPr>
            <a:lvl2pPr marL="914400" lvl="1" indent="-457200" algn="l">
              <a:lnSpc>
                <a:spcPct val="114000"/>
              </a:lnSpc>
              <a:spcBef>
                <a:spcPts val="1200"/>
              </a:spcBef>
              <a:spcAft>
                <a:spcPts val="0"/>
              </a:spcAft>
              <a:buSzPts val="3600"/>
              <a:buChar char="•"/>
              <a:defRPr sz="3600"/>
            </a:lvl2pPr>
            <a:lvl3pPr marL="1371600" lvl="2" indent="-457200" algn="l">
              <a:lnSpc>
                <a:spcPct val="114000"/>
              </a:lnSpc>
              <a:spcBef>
                <a:spcPts val="1200"/>
              </a:spcBef>
              <a:spcAft>
                <a:spcPts val="0"/>
              </a:spcAft>
              <a:buSzPts val="3600"/>
              <a:buChar char="•"/>
              <a:defRPr sz="3600"/>
            </a:lvl3pPr>
            <a:lvl4pPr marL="1828800" lvl="3" indent="-457200" algn="l">
              <a:lnSpc>
                <a:spcPct val="114000"/>
              </a:lnSpc>
              <a:spcBef>
                <a:spcPts val="1200"/>
              </a:spcBef>
              <a:spcAft>
                <a:spcPts val="0"/>
              </a:spcAft>
              <a:buSzPts val="3600"/>
              <a:buChar char="•"/>
              <a:defRPr sz="3600"/>
            </a:lvl4pPr>
            <a:lvl5pPr marL="2286000" lvl="4" indent="-457200" algn="l">
              <a:lnSpc>
                <a:spcPct val="114000"/>
              </a:lnSpc>
              <a:spcBef>
                <a:spcPts val="1200"/>
              </a:spcBef>
              <a:spcAft>
                <a:spcPts val="0"/>
              </a:spcAft>
              <a:buSzPts val="3600"/>
              <a:buChar char="•"/>
              <a:defRPr sz="3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and image 03">
  <p:cSld name="Text and image 03">
    <p:bg>
      <p:bgPr>
        <a:solidFill>
          <a:srgbClr val="E9E6E0"/>
        </a:solidFill>
        <a:effectLst/>
      </p:bgPr>
    </p:bg>
    <p:spTree>
      <p:nvGrpSpPr>
        <p:cNvPr id="1" name="Shape 61"/>
        <p:cNvGrpSpPr/>
        <p:nvPr/>
      </p:nvGrpSpPr>
      <p:grpSpPr>
        <a:xfrm>
          <a:off x="0" y="0"/>
          <a:ext cx="0" cy="0"/>
          <a:chOff x="0" y="0"/>
          <a:chExt cx="0" cy="0"/>
        </a:xfrm>
      </p:grpSpPr>
      <p:sp>
        <p:nvSpPr>
          <p:cNvPr id="62" name="Google Shape;62;p50"/>
          <p:cNvSpPr txBox="1">
            <a:spLocks noGrp="1"/>
          </p:cNvSpPr>
          <p:nvPr>
            <p:ph type="title"/>
          </p:nvPr>
        </p:nvSpPr>
        <p:spPr>
          <a:xfrm>
            <a:off x="6096000" y="842125"/>
            <a:ext cx="5638800"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0"/>
          <p:cNvSpPr txBox="1">
            <a:spLocks noGrp="1"/>
          </p:cNvSpPr>
          <p:nvPr>
            <p:ph type="body" idx="1"/>
          </p:nvPr>
        </p:nvSpPr>
        <p:spPr>
          <a:xfrm>
            <a:off x="6096000" y="2276722"/>
            <a:ext cx="5638800" cy="3614403"/>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solidFill>
                  <a:schemeClr val="dk1"/>
                </a:solidFill>
              </a:defRPr>
            </a:lvl1pPr>
            <a:lvl2pPr marL="914400" lvl="1" indent="-368300" algn="l">
              <a:lnSpc>
                <a:spcPct val="114000"/>
              </a:lnSpc>
              <a:spcBef>
                <a:spcPts val="1200"/>
              </a:spcBef>
              <a:spcAft>
                <a:spcPts val="0"/>
              </a:spcAft>
              <a:buSzPts val="2200"/>
              <a:buChar char="•"/>
              <a:defRPr>
                <a:solidFill>
                  <a:schemeClr val="dk1"/>
                </a:solidFill>
              </a:defRPr>
            </a:lvl2pPr>
            <a:lvl3pPr marL="1371600" lvl="2" indent="-368300" algn="l">
              <a:lnSpc>
                <a:spcPct val="114000"/>
              </a:lnSpc>
              <a:spcBef>
                <a:spcPts val="1200"/>
              </a:spcBef>
              <a:spcAft>
                <a:spcPts val="0"/>
              </a:spcAft>
              <a:buSzPts val="2200"/>
              <a:buChar char="•"/>
              <a:defRPr>
                <a:solidFill>
                  <a:schemeClr val="dk1"/>
                </a:solidFill>
              </a:defRPr>
            </a:lvl3pPr>
            <a:lvl4pPr marL="1828800" lvl="3" indent="-368300" algn="l">
              <a:lnSpc>
                <a:spcPct val="114000"/>
              </a:lnSpc>
              <a:spcBef>
                <a:spcPts val="1200"/>
              </a:spcBef>
              <a:spcAft>
                <a:spcPts val="0"/>
              </a:spcAft>
              <a:buSzPts val="2200"/>
              <a:buChar char="•"/>
              <a:defRPr>
                <a:solidFill>
                  <a:schemeClr val="dk1"/>
                </a:solidFill>
              </a:defRPr>
            </a:lvl4pPr>
            <a:lvl5pPr marL="2286000" lvl="4" indent="-368300" algn="l">
              <a:lnSpc>
                <a:spcPct val="114000"/>
              </a:lnSpc>
              <a:spcBef>
                <a:spcPts val="1200"/>
              </a:spcBef>
              <a:spcAft>
                <a:spcPts val="0"/>
              </a:spcAft>
              <a:buSzPts val="2200"/>
              <a:buChar char="•"/>
              <a:defRPr>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0"/>
          <p:cNvSpPr>
            <a:spLocks noGrp="1"/>
          </p:cNvSpPr>
          <p:nvPr>
            <p:ph type="pic" idx="2"/>
          </p:nvPr>
        </p:nvSpPr>
        <p:spPr>
          <a:xfrm>
            <a:off x="457200" y="900000"/>
            <a:ext cx="5040000" cy="5049000"/>
          </a:xfrm>
          <a:prstGeom prst="roundRect">
            <a:avLst>
              <a:gd name="adj" fmla="val 2630"/>
            </a:avLst>
          </a:prstGeom>
          <a:solidFill>
            <a:srgbClr val="FFFFFF"/>
          </a:solidFill>
          <a:ln>
            <a:noFill/>
          </a:ln>
          <a:effectLst>
            <a:outerShdw blurRad="508000" sx="102000" sy="102000" algn="ctr" rotWithShape="0">
              <a:srgbClr val="73381A">
                <a:alpha val="9411"/>
              </a:srgbClr>
            </a:outerShdw>
          </a:effectLst>
        </p:spPr>
      </p:sp>
      <p:pic>
        <p:nvPicPr>
          <p:cNvPr id="65" name="Google Shape;65;p50"/>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66" name="Google Shape;66;p50"/>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0"/>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and image 04">
  <p:cSld name="Text and image 04">
    <p:bg>
      <p:bgPr>
        <a:solidFill>
          <a:srgbClr val="F5F3F6"/>
        </a:solidFill>
        <a:effectLst/>
      </p:bgPr>
    </p:bg>
    <p:spTree>
      <p:nvGrpSpPr>
        <p:cNvPr id="1" name="Shape 68"/>
        <p:cNvGrpSpPr/>
        <p:nvPr/>
      </p:nvGrpSpPr>
      <p:grpSpPr>
        <a:xfrm>
          <a:off x="0" y="0"/>
          <a:ext cx="0" cy="0"/>
          <a:chOff x="0" y="0"/>
          <a:chExt cx="0" cy="0"/>
        </a:xfrm>
      </p:grpSpPr>
      <p:sp>
        <p:nvSpPr>
          <p:cNvPr id="69" name="Google Shape;69;p51"/>
          <p:cNvSpPr>
            <a:spLocks noGrp="1"/>
          </p:cNvSpPr>
          <p:nvPr>
            <p:ph type="pic" idx="2"/>
          </p:nvPr>
        </p:nvSpPr>
        <p:spPr>
          <a:xfrm>
            <a:off x="6694800" y="867444"/>
            <a:ext cx="5040000" cy="5081556"/>
          </a:xfrm>
          <a:prstGeom prst="roundRect">
            <a:avLst>
              <a:gd name="adj" fmla="val 2630"/>
            </a:avLst>
          </a:prstGeom>
          <a:solidFill>
            <a:schemeClr val="lt1"/>
          </a:solidFill>
          <a:ln>
            <a:noFill/>
          </a:ln>
          <a:effectLst>
            <a:outerShdw blurRad="508000" sx="102000" sy="102000" algn="ctr" rotWithShape="0">
              <a:srgbClr val="73381A">
                <a:alpha val="9411"/>
              </a:srgbClr>
            </a:outerShdw>
          </a:effectLst>
        </p:spPr>
      </p:sp>
      <p:pic>
        <p:nvPicPr>
          <p:cNvPr id="70" name="Google Shape;70;p51"/>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71" name="Google Shape;71;p51"/>
          <p:cNvSpPr txBox="1">
            <a:spLocks noGrp="1"/>
          </p:cNvSpPr>
          <p:nvPr>
            <p:ph type="title"/>
          </p:nvPr>
        </p:nvSpPr>
        <p:spPr>
          <a:xfrm>
            <a:off x="427082" y="842125"/>
            <a:ext cx="5638800"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body" idx="1"/>
          </p:nvPr>
        </p:nvSpPr>
        <p:spPr>
          <a:xfrm>
            <a:off x="427082" y="2276722"/>
            <a:ext cx="5638800" cy="3614403"/>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lvl1pPr>
            <a:lvl2pPr marL="914400" lvl="1" indent="-368300" algn="l">
              <a:lnSpc>
                <a:spcPct val="114000"/>
              </a:lnSpc>
              <a:spcBef>
                <a:spcPts val="1200"/>
              </a:spcBef>
              <a:spcAft>
                <a:spcPts val="0"/>
              </a:spcAft>
              <a:buSzPts val="2200"/>
              <a:buChar char="•"/>
              <a:defRPr/>
            </a:lvl2pPr>
            <a:lvl3pPr marL="1371600" lvl="2" indent="-368300" algn="l">
              <a:lnSpc>
                <a:spcPct val="114000"/>
              </a:lnSpc>
              <a:spcBef>
                <a:spcPts val="1200"/>
              </a:spcBef>
              <a:spcAft>
                <a:spcPts val="0"/>
              </a:spcAft>
              <a:buSzPts val="2200"/>
              <a:buChar char="•"/>
              <a:defRPr/>
            </a:lvl3pPr>
            <a:lvl4pPr marL="1828800" lvl="3" indent="-368300" algn="l">
              <a:lnSpc>
                <a:spcPct val="114000"/>
              </a:lnSpc>
              <a:spcBef>
                <a:spcPts val="1200"/>
              </a:spcBef>
              <a:spcAft>
                <a:spcPts val="0"/>
              </a:spcAft>
              <a:buSzPts val="2200"/>
              <a:buChar char="•"/>
              <a:defRPr/>
            </a:lvl4pPr>
            <a:lvl5pPr marL="2286000" lvl="4" indent="-368300" algn="l">
              <a:lnSpc>
                <a:spcPct val="114000"/>
              </a:lnSpc>
              <a:spcBef>
                <a:spcPts val="1200"/>
              </a:spcBef>
              <a:spcAft>
                <a:spcPts val="0"/>
              </a:spcAft>
              <a:buSzPts val="22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51"/>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1"/>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 Tabs with images">
  <p:cSld name="4 Tabs with images">
    <p:bg>
      <p:bgPr>
        <a:solidFill>
          <a:srgbClr val="F5F3F6"/>
        </a:solidFill>
        <a:effectLst/>
      </p:bgPr>
    </p:bg>
    <p:spTree>
      <p:nvGrpSpPr>
        <p:cNvPr id="1" name="Shape 75"/>
        <p:cNvGrpSpPr/>
        <p:nvPr/>
      </p:nvGrpSpPr>
      <p:grpSpPr>
        <a:xfrm>
          <a:off x="0" y="0"/>
          <a:ext cx="0" cy="0"/>
          <a:chOff x="0" y="0"/>
          <a:chExt cx="0" cy="0"/>
        </a:xfrm>
      </p:grpSpPr>
      <p:sp>
        <p:nvSpPr>
          <p:cNvPr id="76" name="Google Shape;76;p52"/>
          <p:cNvSpPr/>
          <p:nvPr/>
        </p:nvSpPr>
        <p:spPr>
          <a:xfrm>
            <a:off x="9073110" y="2061864"/>
            <a:ext cx="2664000" cy="3738769"/>
          </a:xfrm>
          <a:prstGeom prst="roundRect">
            <a:avLst>
              <a:gd name="adj" fmla="val 4584"/>
            </a:avLst>
          </a:prstGeom>
          <a:solidFill>
            <a:srgbClr val="FFFFFF"/>
          </a:solidFill>
          <a:ln>
            <a:noFill/>
          </a:ln>
          <a:effectLst>
            <a:outerShdw blurRad="508000" sx="102000" sy="102000" algn="ctr" rotWithShape="0">
              <a:srgbClr val="73381A">
                <a:alpha val="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 name="Google Shape;77;p52"/>
          <p:cNvSpPr>
            <a:spLocks noGrp="1"/>
          </p:cNvSpPr>
          <p:nvPr>
            <p:ph type="pic" idx="2"/>
          </p:nvPr>
        </p:nvSpPr>
        <p:spPr>
          <a:xfrm>
            <a:off x="9073110" y="2064223"/>
            <a:ext cx="2664000" cy="1881810"/>
          </a:xfrm>
          <a:prstGeom prst="round2SameRect">
            <a:avLst>
              <a:gd name="adj1" fmla="val 5869"/>
              <a:gd name="adj2" fmla="val 0"/>
            </a:avLst>
          </a:prstGeom>
          <a:solidFill>
            <a:srgbClr val="E9E6E0"/>
          </a:solidFill>
          <a:ln>
            <a:noFill/>
          </a:ln>
        </p:spPr>
      </p:sp>
      <p:sp>
        <p:nvSpPr>
          <p:cNvPr id="78" name="Google Shape;78;p52"/>
          <p:cNvSpPr/>
          <p:nvPr/>
        </p:nvSpPr>
        <p:spPr>
          <a:xfrm>
            <a:off x="6200515" y="2061864"/>
            <a:ext cx="2664000" cy="3738769"/>
          </a:xfrm>
          <a:prstGeom prst="roundRect">
            <a:avLst>
              <a:gd name="adj" fmla="val 4584"/>
            </a:avLst>
          </a:prstGeom>
          <a:solidFill>
            <a:srgbClr val="FFFFFF"/>
          </a:solidFill>
          <a:ln>
            <a:noFill/>
          </a:ln>
          <a:effectLst>
            <a:outerShdw blurRad="508000" sx="102000" sy="102000" algn="ctr" rotWithShape="0">
              <a:srgbClr val="73381A">
                <a:alpha val="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 name="Google Shape;79;p52"/>
          <p:cNvSpPr>
            <a:spLocks noGrp="1"/>
          </p:cNvSpPr>
          <p:nvPr>
            <p:ph type="pic" idx="3"/>
          </p:nvPr>
        </p:nvSpPr>
        <p:spPr>
          <a:xfrm>
            <a:off x="6200515" y="2064223"/>
            <a:ext cx="2664000" cy="1881810"/>
          </a:xfrm>
          <a:prstGeom prst="round2SameRect">
            <a:avLst>
              <a:gd name="adj1" fmla="val 5869"/>
              <a:gd name="adj2" fmla="val 0"/>
            </a:avLst>
          </a:prstGeom>
          <a:solidFill>
            <a:srgbClr val="E9E6E0"/>
          </a:solidFill>
          <a:ln>
            <a:noFill/>
          </a:ln>
        </p:spPr>
      </p:sp>
      <p:sp>
        <p:nvSpPr>
          <p:cNvPr id="80" name="Google Shape;80;p52"/>
          <p:cNvSpPr/>
          <p:nvPr/>
        </p:nvSpPr>
        <p:spPr>
          <a:xfrm>
            <a:off x="3319958" y="2061864"/>
            <a:ext cx="2664000" cy="3738769"/>
          </a:xfrm>
          <a:prstGeom prst="roundRect">
            <a:avLst>
              <a:gd name="adj" fmla="val 4584"/>
            </a:avLst>
          </a:prstGeom>
          <a:solidFill>
            <a:srgbClr val="FFFFFF"/>
          </a:solidFill>
          <a:ln>
            <a:noFill/>
          </a:ln>
          <a:effectLst>
            <a:outerShdw blurRad="508000" sx="102000" sy="102000" algn="ctr" rotWithShape="0">
              <a:srgbClr val="73381A">
                <a:alpha val="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 name="Google Shape;81;p52"/>
          <p:cNvSpPr>
            <a:spLocks noGrp="1"/>
          </p:cNvSpPr>
          <p:nvPr>
            <p:ph type="pic" idx="4"/>
          </p:nvPr>
        </p:nvSpPr>
        <p:spPr>
          <a:xfrm>
            <a:off x="3319958" y="2064223"/>
            <a:ext cx="2664000" cy="1881810"/>
          </a:xfrm>
          <a:prstGeom prst="round2SameRect">
            <a:avLst>
              <a:gd name="adj1" fmla="val 5869"/>
              <a:gd name="adj2" fmla="val 0"/>
            </a:avLst>
          </a:prstGeom>
          <a:solidFill>
            <a:srgbClr val="E9E6E0"/>
          </a:solidFill>
          <a:ln>
            <a:noFill/>
          </a:ln>
        </p:spPr>
      </p:sp>
      <p:sp>
        <p:nvSpPr>
          <p:cNvPr id="82" name="Google Shape;82;p52"/>
          <p:cNvSpPr txBox="1">
            <a:spLocks noGrp="1"/>
          </p:cNvSpPr>
          <p:nvPr>
            <p:ph type="title"/>
          </p:nvPr>
        </p:nvSpPr>
        <p:spPr>
          <a:xfrm>
            <a:off x="439200" y="842125"/>
            <a:ext cx="11321000" cy="1046816"/>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2"/>
          <p:cNvSpPr/>
          <p:nvPr/>
        </p:nvSpPr>
        <p:spPr>
          <a:xfrm>
            <a:off x="452381" y="2061864"/>
            <a:ext cx="2664000" cy="3738769"/>
          </a:xfrm>
          <a:prstGeom prst="roundRect">
            <a:avLst>
              <a:gd name="adj" fmla="val 4584"/>
            </a:avLst>
          </a:prstGeom>
          <a:solidFill>
            <a:srgbClr val="FFFFFF"/>
          </a:solidFill>
          <a:ln>
            <a:noFill/>
          </a:ln>
          <a:effectLst>
            <a:outerShdw blurRad="508000" sx="102000" sy="102000" algn="ctr" rotWithShape="0">
              <a:srgbClr val="73381A">
                <a:alpha val="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 name="Google Shape;84;p52"/>
          <p:cNvSpPr>
            <a:spLocks noGrp="1"/>
          </p:cNvSpPr>
          <p:nvPr>
            <p:ph type="pic" idx="5"/>
          </p:nvPr>
        </p:nvSpPr>
        <p:spPr>
          <a:xfrm>
            <a:off x="452381" y="2064223"/>
            <a:ext cx="2664000" cy="1881810"/>
          </a:xfrm>
          <a:prstGeom prst="round2SameRect">
            <a:avLst>
              <a:gd name="adj1" fmla="val 5869"/>
              <a:gd name="adj2" fmla="val 0"/>
            </a:avLst>
          </a:prstGeom>
          <a:solidFill>
            <a:srgbClr val="E9E6E0"/>
          </a:solidFill>
          <a:ln>
            <a:noFill/>
          </a:ln>
        </p:spPr>
      </p:sp>
      <p:sp>
        <p:nvSpPr>
          <p:cNvPr id="85" name="Google Shape;85;p52"/>
          <p:cNvSpPr txBox="1">
            <a:spLocks noGrp="1"/>
          </p:cNvSpPr>
          <p:nvPr>
            <p:ph type="body" idx="1"/>
          </p:nvPr>
        </p:nvSpPr>
        <p:spPr>
          <a:xfrm>
            <a:off x="643662" y="4776589"/>
            <a:ext cx="2273003" cy="374301"/>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2"/>
          <p:cNvSpPr txBox="1">
            <a:spLocks noGrp="1"/>
          </p:cNvSpPr>
          <p:nvPr>
            <p:ph type="body" idx="6"/>
          </p:nvPr>
        </p:nvSpPr>
        <p:spPr>
          <a:xfrm>
            <a:off x="643662" y="4386154"/>
            <a:ext cx="2273004" cy="374302"/>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52"/>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88" name="Google Shape;88;p52"/>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2"/>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2"/>
          <p:cNvSpPr txBox="1">
            <a:spLocks noGrp="1"/>
          </p:cNvSpPr>
          <p:nvPr>
            <p:ph type="body" idx="7"/>
          </p:nvPr>
        </p:nvSpPr>
        <p:spPr>
          <a:xfrm>
            <a:off x="3506783" y="4776589"/>
            <a:ext cx="2273003" cy="374301"/>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52"/>
          <p:cNvSpPr txBox="1">
            <a:spLocks noGrp="1"/>
          </p:cNvSpPr>
          <p:nvPr>
            <p:ph type="body" idx="8"/>
          </p:nvPr>
        </p:nvSpPr>
        <p:spPr>
          <a:xfrm>
            <a:off x="3506783" y="4386154"/>
            <a:ext cx="2273004" cy="374302"/>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2"/>
          <p:cNvSpPr txBox="1">
            <a:spLocks noGrp="1"/>
          </p:cNvSpPr>
          <p:nvPr>
            <p:ph type="body" idx="9"/>
          </p:nvPr>
        </p:nvSpPr>
        <p:spPr>
          <a:xfrm>
            <a:off x="6399884" y="4776589"/>
            <a:ext cx="2273003" cy="374301"/>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52"/>
          <p:cNvSpPr txBox="1">
            <a:spLocks noGrp="1"/>
          </p:cNvSpPr>
          <p:nvPr>
            <p:ph type="body" idx="13"/>
          </p:nvPr>
        </p:nvSpPr>
        <p:spPr>
          <a:xfrm>
            <a:off x="6399884" y="4386154"/>
            <a:ext cx="2273004" cy="374302"/>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52"/>
          <p:cNvSpPr txBox="1">
            <a:spLocks noGrp="1"/>
          </p:cNvSpPr>
          <p:nvPr>
            <p:ph type="body" idx="14"/>
          </p:nvPr>
        </p:nvSpPr>
        <p:spPr>
          <a:xfrm>
            <a:off x="9263006" y="4776589"/>
            <a:ext cx="2273003" cy="374301"/>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52"/>
          <p:cNvSpPr txBox="1">
            <a:spLocks noGrp="1"/>
          </p:cNvSpPr>
          <p:nvPr>
            <p:ph type="body" idx="15"/>
          </p:nvPr>
        </p:nvSpPr>
        <p:spPr>
          <a:xfrm>
            <a:off x="9263006" y="4386154"/>
            <a:ext cx="2273004" cy="374302"/>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abs with images">
  <p:cSld name="2 Tabs with images">
    <p:bg>
      <p:bgPr>
        <a:solidFill>
          <a:srgbClr val="E9E6E0"/>
        </a:solidFill>
        <a:effectLst/>
      </p:bgPr>
    </p:bg>
    <p:spTree>
      <p:nvGrpSpPr>
        <p:cNvPr id="1" name="Shape 96"/>
        <p:cNvGrpSpPr/>
        <p:nvPr/>
      </p:nvGrpSpPr>
      <p:grpSpPr>
        <a:xfrm>
          <a:off x="0" y="0"/>
          <a:ext cx="0" cy="0"/>
          <a:chOff x="0" y="0"/>
          <a:chExt cx="0" cy="0"/>
        </a:xfrm>
      </p:grpSpPr>
      <p:sp>
        <p:nvSpPr>
          <p:cNvPr id="97" name="Google Shape;97;p53"/>
          <p:cNvSpPr txBox="1">
            <a:spLocks noGrp="1"/>
          </p:cNvSpPr>
          <p:nvPr>
            <p:ph type="title"/>
          </p:nvPr>
        </p:nvSpPr>
        <p:spPr>
          <a:xfrm>
            <a:off x="438524" y="842125"/>
            <a:ext cx="11259789" cy="1046816"/>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3"/>
          <p:cNvSpPr/>
          <p:nvPr/>
        </p:nvSpPr>
        <p:spPr>
          <a:xfrm>
            <a:off x="480090" y="2186556"/>
            <a:ext cx="5362570" cy="3334959"/>
          </a:xfrm>
          <a:prstGeom prst="roundRect">
            <a:avLst>
              <a:gd name="adj" fmla="val 4584"/>
            </a:avLst>
          </a:prstGeom>
          <a:solidFill>
            <a:srgbClr val="FFFFFF"/>
          </a:solidFill>
          <a:ln>
            <a:noFill/>
          </a:ln>
          <a:effectLst>
            <a:outerShdw blurRad="508000" sx="102000" sy="102000" algn="ctr" rotWithShape="0">
              <a:srgbClr val="73381A">
                <a:alpha val="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 name="Google Shape;99;p53"/>
          <p:cNvSpPr txBox="1">
            <a:spLocks noGrp="1"/>
          </p:cNvSpPr>
          <p:nvPr>
            <p:ph type="body" idx="1"/>
          </p:nvPr>
        </p:nvSpPr>
        <p:spPr>
          <a:xfrm>
            <a:off x="3212701" y="3278151"/>
            <a:ext cx="2176846" cy="421081"/>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000"/>
              <a:buNone/>
              <a:defRPr sz="20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53"/>
          <p:cNvSpPr txBox="1">
            <a:spLocks noGrp="1"/>
          </p:cNvSpPr>
          <p:nvPr>
            <p:ph type="body" idx="2"/>
          </p:nvPr>
        </p:nvSpPr>
        <p:spPr>
          <a:xfrm>
            <a:off x="3212701" y="3734697"/>
            <a:ext cx="2176846" cy="6242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53"/>
          <p:cNvSpPr/>
          <p:nvPr/>
        </p:nvSpPr>
        <p:spPr>
          <a:xfrm>
            <a:off x="6377309" y="2186556"/>
            <a:ext cx="5362570" cy="3334959"/>
          </a:xfrm>
          <a:prstGeom prst="roundRect">
            <a:avLst>
              <a:gd name="adj" fmla="val 4584"/>
            </a:avLst>
          </a:prstGeom>
          <a:solidFill>
            <a:srgbClr val="FFFFFF"/>
          </a:solidFill>
          <a:ln>
            <a:noFill/>
          </a:ln>
          <a:effectLst>
            <a:outerShdw blurRad="508000" sx="102000" sy="102000" algn="ctr" rotWithShape="0">
              <a:srgbClr val="73381A">
                <a:alpha val="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02" name="Google Shape;102;p53"/>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103" name="Google Shape;103;p53"/>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3"/>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53"/>
          <p:cNvSpPr>
            <a:spLocks noGrp="1"/>
          </p:cNvSpPr>
          <p:nvPr>
            <p:ph type="pic" idx="3"/>
          </p:nvPr>
        </p:nvSpPr>
        <p:spPr>
          <a:xfrm>
            <a:off x="815872" y="2478381"/>
            <a:ext cx="2058034" cy="2751307"/>
          </a:xfrm>
          <a:prstGeom prst="roundRect">
            <a:avLst>
              <a:gd name="adj" fmla="val 3014"/>
            </a:avLst>
          </a:prstGeom>
          <a:solidFill>
            <a:srgbClr val="EAEAE6"/>
          </a:solidFill>
          <a:ln>
            <a:noFill/>
          </a:ln>
        </p:spPr>
      </p:sp>
      <p:sp>
        <p:nvSpPr>
          <p:cNvPr id="106" name="Google Shape;106;p53"/>
          <p:cNvSpPr>
            <a:spLocks noGrp="1"/>
          </p:cNvSpPr>
          <p:nvPr>
            <p:ph type="pic" idx="4"/>
          </p:nvPr>
        </p:nvSpPr>
        <p:spPr>
          <a:xfrm>
            <a:off x="6716614" y="2478381"/>
            <a:ext cx="2058034" cy="2751307"/>
          </a:xfrm>
          <a:prstGeom prst="roundRect">
            <a:avLst>
              <a:gd name="adj" fmla="val 3014"/>
            </a:avLst>
          </a:prstGeom>
          <a:solidFill>
            <a:srgbClr val="EAEAE6"/>
          </a:solidFill>
          <a:ln>
            <a:noFill/>
          </a:ln>
        </p:spPr>
      </p:sp>
      <p:sp>
        <p:nvSpPr>
          <p:cNvPr id="107" name="Google Shape;107;p53"/>
          <p:cNvSpPr txBox="1">
            <a:spLocks noGrp="1"/>
          </p:cNvSpPr>
          <p:nvPr>
            <p:ph type="body" idx="5"/>
          </p:nvPr>
        </p:nvSpPr>
        <p:spPr>
          <a:xfrm>
            <a:off x="9117112" y="3278151"/>
            <a:ext cx="2176846" cy="421081"/>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000"/>
              <a:buNone/>
              <a:defRPr sz="20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53"/>
          <p:cNvSpPr txBox="1">
            <a:spLocks noGrp="1"/>
          </p:cNvSpPr>
          <p:nvPr>
            <p:ph type="body" idx="6"/>
          </p:nvPr>
        </p:nvSpPr>
        <p:spPr>
          <a:xfrm>
            <a:off x="9117112" y="3734697"/>
            <a:ext cx="2176846" cy="6242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abs with images 02">
  <p:cSld name="2 Tabs with images 02">
    <p:bg>
      <p:bgPr>
        <a:solidFill>
          <a:srgbClr val="E9E6E0"/>
        </a:solidFill>
        <a:effectLst/>
      </p:bgPr>
    </p:bg>
    <p:spTree>
      <p:nvGrpSpPr>
        <p:cNvPr id="1" name="Shape 109"/>
        <p:cNvGrpSpPr/>
        <p:nvPr/>
      </p:nvGrpSpPr>
      <p:grpSpPr>
        <a:xfrm>
          <a:off x="0" y="0"/>
          <a:ext cx="0" cy="0"/>
          <a:chOff x="0" y="0"/>
          <a:chExt cx="0" cy="0"/>
        </a:xfrm>
      </p:grpSpPr>
      <p:sp>
        <p:nvSpPr>
          <p:cNvPr id="110" name="Google Shape;110;p54"/>
          <p:cNvSpPr txBox="1">
            <a:spLocks noGrp="1"/>
          </p:cNvSpPr>
          <p:nvPr>
            <p:ph type="title"/>
          </p:nvPr>
        </p:nvSpPr>
        <p:spPr>
          <a:xfrm>
            <a:off x="438524" y="842125"/>
            <a:ext cx="11259789" cy="1046816"/>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54"/>
          <p:cNvSpPr txBox="1">
            <a:spLocks noGrp="1"/>
          </p:cNvSpPr>
          <p:nvPr>
            <p:ph type="body" idx="1"/>
          </p:nvPr>
        </p:nvSpPr>
        <p:spPr>
          <a:xfrm>
            <a:off x="469872" y="4595698"/>
            <a:ext cx="5166429" cy="433102"/>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200"/>
              <a:buNone/>
              <a:defRPr sz="22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54"/>
          <p:cNvSpPr txBox="1">
            <a:spLocks noGrp="1"/>
          </p:cNvSpPr>
          <p:nvPr>
            <p:ph type="body" idx="2"/>
          </p:nvPr>
        </p:nvSpPr>
        <p:spPr>
          <a:xfrm>
            <a:off x="477782" y="5028800"/>
            <a:ext cx="5158034" cy="56301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3" name="Google Shape;113;p54"/>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114" name="Google Shape;114;p54"/>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54"/>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54"/>
          <p:cNvSpPr>
            <a:spLocks noGrp="1"/>
          </p:cNvSpPr>
          <p:nvPr>
            <p:ph type="pic" idx="3"/>
          </p:nvPr>
        </p:nvSpPr>
        <p:spPr>
          <a:xfrm>
            <a:off x="438524" y="2142861"/>
            <a:ext cx="5197778" cy="2237612"/>
          </a:xfrm>
          <a:prstGeom prst="roundRect">
            <a:avLst>
              <a:gd name="adj" fmla="val 6371"/>
            </a:avLst>
          </a:prstGeom>
          <a:solidFill>
            <a:srgbClr val="FFFFFF"/>
          </a:solidFill>
          <a:ln>
            <a:noFill/>
          </a:ln>
          <a:effectLst>
            <a:outerShdw blurRad="508000" algn="t" rotWithShape="0">
              <a:srgbClr val="000000">
                <a:alpha val="14509"/>
              </a:srgbClr>
            </a:outerShdw>
          </a:effectLst>
        </p:spPr>
      </p:sp>
      <p:sp>
        <p:nvSpPr>
          <p:cNvPr id="117" name="Google Shape;117;p54"/>
          <p:cNvSpPr>
            <a:spLocks noGrp="1"/>
          </p:cNvSpPr>
          <p:nvPr>
            <p:ph type="pic" idx="4"/>
          </p:nvPr>
        </p:nvSpPr>
        <p:spPr>
          <a:xfrm>
            <a:off x="6494551" y="2142861"/>
            <a:ext cx="5197778" cy="2237612"/>
          </a:xfrm>
          <a:prstGeom prst="roundRect">
            <a:avLst>
              <a:gd name="adj" fmla="val 6371"/>
            </a:avLst>
          </a:prstGeom>
          <a:solidFill>
            <a:srgbClr val="FFFFFF"/>
          </a:solidFill>
          <a:ln>
            <a:noFill/>
          </a:ln>
          <a:effectLst>
            <a:outerShdw blurRad="508000" algn="t" rotWithShape="0">
              <a:srgbClr val="000000">
                <a:alpha val="14509"/>
              </a:srgbClr>
            </a:outerShdw>
          </a:effectLst>
        </p:spPr>
      </p:sp>
      <p:sp>
        <p:nvSpPr>
          <p:cNvPr id="118" name="Google Shape;118;p54"/>
          <p:cNvSpPr txBox="1">
            <a:spLocks noGrp="1"/>
          </p:cNvSpPr>
          <p:nvPr>
            <p:ph type="body" idx="5"/>
          </p:nvPr>
        </p:nvSpPr>
        <p:spPr>
          <a:xfrm>
            <a:off x="6491849" y="4595698"/>
            <a:ext cx="5166429" cy="433102"/>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200"/>
              <a:buNone/>
              <a:defRPr sz="22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54"/>
          <p:cNvSpPr txBox="1">
            <a:spLocks noGrp="1"/>
          </p:cNvSpPr>
          <p:nvPr>
            <p:ph type="body" idx="6"/>
          </p:nvPr>
        </p:nvSpPr>
        <p:spPr>
          <a:xfrm>
            <a:off x="6499759" y="5028800"/>
            <a:ext cx="5158034" cy="56301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01">
  <p:cSld name="Agenda 01">
    <p:bg>
      <p:bgPr>
        <a:solidFill>
          <a:srgbClr val="F5F3F6"/>
        </a:solidFill>
        <a:effectLst/>
      </p:bgPr>
    </p:bg>
    <p:spTree>
      <p:nvGrpSpPr>
        <p:cNvPr id="1" name="Shape 120"/>
        <p:cNvGrpSpPr/>
        <p:nvPr/>
      </p:nvGrpSpPr>
      <p:grpSpPr>
        <a:xfrm>
          <a:off x="0" y="0"/>
          <a:ext cx="0" cy="0"/>
          <a:chOff x="0" y="0"/>
          <a:chExt cx="0" cy="0"/>
        </a:xfrm>
      </p:grpSpPr>
      <p:sp>
        <p:nvSpPr>
          <p:cNvPr id="121" name="Google Shape;121;p55"/>
          <p:cNvSpPr txBox="1">
            <a:spLocks noGrp="1"/>
          </p:cNvSpPr>
          <p:nvPr>
            <p:ph type="title"/>
          </p:nvPr>
        </p:nvSpPr>
        <p:spPr>
          <a:xfrm>
            <a:off x="439200" y="842125"/>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C63CCD"/>
              </a:buClr>
              <a:buSzPts val="3200"/>
              <a:buFont typeface="Quattrocento Sans"/>
              <a:buNone/>
              <a:defRPr>
                <a:solidFill>
                  <a:srgbClr val="C63CC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5"/>
          <p:cNvSpPr txBox="1">
            <a:spLocks noGrp="1"/>
          </p:cNvSpPr>
          <p:nvPr>
            <p:ph type="body" idx="1"/>
          </p:nvPr>
        </p:nvSpPr>
        <p:spPr>
          <a:xfrm>
            <a:off x="439201" y="2124081"/>
            <a:ext cx="3361942"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chemeClr val="dk1"/>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55"/>
          <p:cNvSpPr txBox="1">
            <a:spLocks noGrp="1"/>
          </p:cNvSpPr>
          <p:nvPr>
            <p:ph type="body" idx="2"/>
          </p:nvPr>
        </p:nvSpPr>
        <p:spPr>
          <a:xfrm>
            <a:off x="439565" y="4738091"/>
            <a:ext cx="3361470"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55"/>
          <p:cNvSpPr>
            <a:spLocks noGrp="1"/>
          </p:cNvSpPr>
          <p:nvPr>
            <p:ph type="pic" idx="3"/>
          </p:nvPr>
        </p:nvSpPr>
        <p:spPr>
          <a:xfrm>
            <a:off x="520267" y="3008917"/>
            <a:ext cx="1440000" cy="1440000"/>
          </a:xfrm>
          <a:prstGeom prst="roundRect">
            <a:avLst>
              <a:gd name="adj" fmla="val 3366"/>
            </a:avLst>
          </a:prstGeom>
          <a:noFill/>
          <a:ln>
            <a:noFill/>
          </a:ln>
        </p:spPr>
      </p:sp>
      <p:pic>
        <p:nvPicPr>
          <p:cNvPr id="125" name="Google Shape;125;p55"/>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126" name="Google Shape;126;p55"/>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55"/>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55"/>
          <p:cNvSpPr txBox="1">
            <a:spLocks noGrp="1"/>
          </p:cNvSpPr>
          <p:nvPr>
            <p:ph type="body" idx="4"/>
          </p:nvPr>
        </p:nvSpPr>
        <p:spPr>
          <a:xfrm>
            <a:off x="8348036" y="2124081"/>
            <a:ext cx="3361942"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chemeClr val="dk1"/>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55"/>
          <p:cNvSpPr txBox="1">
            <a:spLocks noGrp="1"/>
          </p:cNvSpPr>
          <p:nvPr>
            <p:ph type="body" idx="5"/>
          </p:nvPr>
        </p:nvSpPr>
        <p:spPr>
          <a:xfrm>
            <a:off x="8348400" y="4738091"/>
            <a:ext cx="3361470"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55"/>
          <p:cNvSpPr txBox="1">
            <a:spLocks noGrp="1"/>
          </p:cNvSpPr>
          <p:nvPr>
            <p:ph type="body" idx="6"/>
          </p:nvPr>
        </p:nvSpPr>
        <p:spPr>
          <a:xfrm>
            <a:off x="4379815" y="2124081"/>
            <a:ext cx="3361942"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chemeClr val="dk1"/>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55"/>
          <p:cNvSpPr txBox="1">
            <a:spLocks noGrp="1"/>
          </p:cNvSpPr>
          <p:nvPr>
            <p:ph type="body" idx="7"/>
          </p:nvPr>
        </p:nvSpPr>
        <p:spPr>
          <a:xfrm>
            <a:off x="4380179" y="4738091"/>
            <a:ext cx="3361470"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55"/>
          <p:cNvSpPr>
            <a:spLocks noGrp="1"/>
          </p:cNvSpPr>
          <p:nvPr>
            <p:ph type="pic" idx="8"/>
          </p:nvPr>
        </p:nvSpPr>
        <p:spPr>
          <a:xfrm>
            <a:off x="4467798" y="3008917"/>
            <a:ext cx="1440000" cy="1440000"/>
          </a:xfrm>
          <a:prstGeom prst="roundRect">
            <a:avLst>
              <a:gd name="adj" fmla="val 3366"/>
            </a:avLst>
          </a:prstGeom>
          <a:noFill/>
          <a:ln>
            <a:noFill/>
          </a:ln>
        </p:spPr>
      </p:sp>
      <p:sp>
        <p:nvSpPr>
          <p:cNvPr id="133" name="Google Shape;133;p55"/>
          <p:cNvSpPr>
            <a:spLocks noGrp="1"/>
          </p:cNvSpPr>
          <p:nvPr>
            <p:ph type="pic" idx="9"/>
          </p:nvPr>
        </p:nvSpPr>
        <p:spPr>
          <a:xfrm>
            <a:off x="8459936" y="3008917"/>
            <a:ext cx="1440000" cy="1440000"/>
          </a:xfrm>
          <a:prstGeom prst="roundRect">
            <a:avLst>
              <a:gd name="adj" fmla="val 3366"/>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02">
  <p:cSld name="Agenda 02">
    <p:bg>
      <p:bgPr>
        <a:solidFill>
          <a:srgbClr val="F5F3F6"/>
        </a:solidFill>
        <a:effectLst/>
      </p:bgPr>
    </p:bg>
    <p:spTree>
      <p:nvGrpSpPr>
        <p:cNvPr id="1" name="Shape 134"/>
        <p:cNvGrpSpPr/>
        <p:nvPr/>
      </p:nvGrpSpPr>
      <p:grpSpPr>
        <a:xfrm>
          <a:off x="0" y="0"/>
          <a:ext cx="0" cy="0"/>
          <a:chOff x="0" y="0"/>
          <a:chExt cx="0" cy="0"/>
        </a:xfrm>
      </p:grpSpPr>
      <p:sp>
        <p:nvSpPr>
          <p:cNvPr id="135" name="Google Shape;135;p56"/>
          <p:cNvSpPr txBox="1">
            <a:spLocks noGrp="1"/>
          </p:cNvSpPr>
          <p:nvPr>
            <p:ph type="title"/>
          </p:nvPr>
        </p:nvSpPr>
        <p:spPr>
          <a:xfrm>
            <a:off x="439200" y="842125"/>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C63CCD"/>
              </a:buClr>
              <a:buSzPts val="3200"/>
              <a:buFont typeface="Quattrocento Sans"/>
              <a:buNone/>
              <a:defRPr>
                <a:solidFill>
                  <a:srgbClr val="C63CC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6"/>
          <p:cNvSpPr txBox="1">
            <a:spLocks noGrp="1"/>
          </p:cNvSpPr>
          <p:nvPr>
            <p:ph type="body" idx="1"/>
          </p:nvPr>
        </p:nvSpPr>
        <p:spPr>
          <a:xfrm>
            <a:off x="439201" y="2124081"/>
            <a:ext cx="2471639"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chemeClr val="dk1"/>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56"/>
          <p:cNvSpPr>
            <a:spLocks noGrp="1"/>
          </p:cNvSpPr>
          <p:nvPr>
            <p:ph type="pic" idx="2"/>
          </p:nvPr>
        </p:nvSpPr>
        <p:spPr>
          <a:xfrm>
            <a:off x="520267" y="3008917"/>
            <a:ext cx="1440000" cy="1440000"/>
          </a:xfrm>
          <a:prstGeom prst="roundRect">
            <a:avLst>
              <a:gd name="adj" fmla="val 3366"/>
            </a:avLst>
          </a:prstGeom>
          <a:noFill/>
          <a:ln>
            <a:noFill/>
          </a:ln>
        </p:spPr>
      </p:sp>
      <p:sp>
        <p:nvSpPr>
          <p:cNvPr id="138" name="Google Shape;138;p56"/>
          <p:cNvSpPr txBox="1">
            <a:spLocks noGrp="1"/>
          </p:cNvSpPr>
          <p:nvPr>
            <p:ph type="body" idx="3"/>
          </p:nvPr>
        </p:nvSpPr>
        <p:spPr>
          <a:xfrm>
            <a:off x="3375780" y="2124081"/>
            <a:ext cx="2471639"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chemeClr val="dk1"/>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56"/>
          <p:cNvSpPr txBox="1">
            <a:spLocks noGrp="1"/>
          </p:cNvSpPr>
          <p:nvPr>
            <p:ph type="body" idx="4"/>
          </p:nvPr>
        </p:nvSpPr>
        <p:spPr>
          <a:xfrm>
            <a:off x="6312359" y="2124081"/>
            <a:ext cx="2471639"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chemeClr val="dk1"/>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56"/>
          <p:cNvSpPr txBox="1">
            <a:spLocks noGrp="1"/>
          </p:cNvSpPr>
          <p:nvPr>
            <p:ph type="body" idx="5"/>
          </p:nvPr>
        </p:nvSpPr>
        <p:spPr>
          <a:xfrm>
            <a:off x="9248938" y="2124081"/>
            <a:ext cx="2471639"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chemeClr val="dk1"/>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1" name="Google Shape;141;p56"/>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142" name="Google Shape;142;p56"/>
          <p:cNvSpPr>
            <a:spLocks noGrp="1"/>
          </p:cNvSpPr>
          <p:nvPr>
            <p:ph type="pic" idx="6"/>
          </p:nvPr>
        </p:nvSpPr>
        <p:spPr>
          <a:xfrm>
            <a:off x="3427242" y="3008917"/>
            <a:ext cx="1440000" cy="1440000"/>
          </a:xfrm>
          <a:prstGeom prst="roundRect">
            <a:avLst>
              <a:gd name="adj" fmla="val 3366"/>
            </a:avLst>
          </a:prstGeom>
          <a:noFill/>
          <a:ln>
            <a:noFill/>
          </a:ln>
        </p:spPr>
      </p:sp>
      <p:sp>
        <p:nvSpPr>
          <p:cNvPr id="143" name="Google Shape;143;p56"/>
          <p:cNvSpPr>
            <a:spLocks noGrp="1"/>
          </p:cNvSpPr>
          <p:nvPr>
            <p:ph type="pic" idx="7"/>
          </p:nvPr>
        </p:nvSpPr>
        <p:spPr>
          <a:xfrm>
            <a:off x="6375159" y="3008917"/>
            <a:ext cx="1440000" cy="1440000"/>
          </a:xfrm>
          <a:prstGeom prst="roundRect">
            <a:avLst>
              <a:gd name="adj" fmla="val 3366"/>
            </a:avLst>
          </a:prstGeom>
          <a:noFill/>
          <a:ln>
            <a:noFill/>
          </a:ln>
        </p:spPr>
      </p:sp>
      <p:sp>
        <p:nvSpPr>
          <p:cNvPr id="144" name="Google Shape;144;p56"/>
          <p:cNvSpPr>
            <a:spLocks noGrp="1"/>
          </p:cNvSpPr>
          <p:nvPr>
            <p:ph type="pic" idx="8"/>
          </p:nvPr>
        </p:nvSpPr>
        <p:spPr>
          <a:xfrm>
            <a:off x="9350371" y="3008917"/>
            <a:ext cx="1440000" cy="1440000"/>
          </a:xfrm>
          <a:prstGeom prst="roundRect">
            <a:avLst>
              <a:gd name="adj" fmla="val 3366"/>
            </a:avLst>
          </a:prstGeom>
          <a:noFill/>
          <a:ln>
            <a:noFill/>
          </a:ln>
        </p:spPr>
      </p:sp>
      <p:sp>
        <p:nvSpPr>
          <p:cNvPr id="145" name="Google Shape;145;p56"/>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56"/>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56"/>
          <p:cNvSpPr txBox="1">
            <a:spLocks noGrp="1"/>
          </p:cNvSpPr>
          <p:nvPr>
            <p:ph type="body" idx="9"/>
          </p:nvPr>
        </p:nvSpPr>
        <p:spPr>
          <a:xfrm>
            <a:off x="439565" y="4738091"/>
            <a:ext cx="2471639"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56"/>
          <p:cNvSpPr txBox="1">
            <a:spLocks noGrp="1"/>
          </p:cNvSpPr>
          <p:nvPr>
            <p:ph type="body" idx="13"/>
          </p:nvPr>
        </p:nvSpPr>
        <p:spPr>
          <a:xfrm>
            <a:off x="6312359" y="4738091"/>
            <a:ext cx="2471639"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56"/>
          <p:cNvSpPr txBox="1">
            <a:spLocks noGrp="1"/>
          </p:cNvSpPr>
          <p:nvPr>
            <p:ph type="body" idx="14"/>
          </p:nvPr>
        </p:nvSpPr>
        <p:spPr>
          <a:xfrm>
            <a:off x="3375779" y="4738091"/>
            <a:ext cx="2471639"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56"/>
          <p:cNvSpPr txBox="1">
            <a:spLocks noGrp="1"/>
          </p:cNvSpPr>
          <p:nvPr>
            <p:ph type="body" idx="15"/>
          </p:nvPr>
        </p:nvSpPr>
        <p:spPr>
          <a:xfrm>
            <a:off x="9248937" y="4738091"/>
            <a:ext cx="2471639"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tabs with icons">
  <p:cSld name="5 tabs with icons">
    <p:bg>
      <p:bgPr>
        <a:solidFill>
          <a:srgbClr val="F5F3F6"/>
        </a:solidFill>
        <a:effectLst/>
      </p:bgPr>
    </p:bg>
    <p:spTree>
      <p:nvGrpSpPr>
        <p:cNvPr id="1" name="Shape 151"/>
        <p:cNvGrpSpPr/>
        <p:nvPr/>
      </p:nvGrpSpPr>
      <p:grpSpPr>
        <a:xfrm>
          <a:off x="0" y="0"/>
          <a:ext cx="0" cy="0"/>
          <a:chOff x="0" y="0"/>
          <a:chExt cx="0" cy="0"/>
        </a:xfrm>
      </p:grpSpPr>
      <p:sp>
        <p:nvSpPr>
          <p:cNvPr id="152" name="Google Shape;152;p57"/>
          <p:cNvSpPr txBox="1">
            <a:spLocks noGrp="1"/>
          </p:cNvSpPr>
          <p:nvPr>
            <p:ph type="title"/>
          </p:nvPr>
        </p:nvSpPr>
        <p:spPr>
          <a:xfrm>
            <a:off x="439200" y="842125"/>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C63CCD"/>
              </a:buClr>
              <a:buSzPts val="3200"/>
              <a:buFont typeface="Quattrocento Sans"/>
              <a:buNone/>
              <a:defRPr>
                <a:solidFill>
                  <a:srgbClr val="C63CC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57"/>
          <p:cNvSpPr txBox="1">
            <a:spLocks noGrp="1"/>
          </p:cNvSpPr>
          <p:nvPr>
            <p:ph type="body" idx="1"/>
          </p:nvPr>
        </p:nvSpPr>
        <p:spPr>
          <a:xfrm>
            <a:off x="439202" y="2124081"/>
            <a:ext cx="2075326"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rgbClr val="081E2C"/>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57"/>
          <p:cNvSpPr>
            <a:spLocks noGrp="1"/>
          </p:cNvSpPr>
          <p:nvPr>
            <p:ph type="pic" idx="2"/>
          </p:nvPr>
        </p:nvSpPr>
        <p:spPr>
          <a:xfrm>
            <a:off x="520268" y="3008918"/>
            <a:ext cx="1440000" cy="1440000"/>
          </a:xfrm>
          <a:prstGeom prst="roundRect">
            <a:avLst>
              <a:gd name="adj" fmla="val 3366"/>
            </a:avLst>
          </a:prstGeom>
          <a:noFill/>
          <a:ln>
            <a:noFill/>
          </a:ln>
        </p:spPr>
      </p:sp>
      <p:pic>
        <p:nvPicPr>
          <p:cNvPr id="155" name="Google Shape;155;p57"/>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156" name="Google Shape;156;p57"/>
          <p:cNvSpPr txBox="1">
            <a:spLocks noGrp="1"/>
          </p:cNvSpPr>
          <p:nvPr>
            <p:ph type="body" idx="3"/>
          </p:nvPr>
        </p:nvSpPr>
        <p:spPr>
          <a:xfrm>
            <a:off x="2760370" y="2124081"/>
            <a:ext cx="2075326"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rgbClr val="081E2C"/>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57"/>
          <p:cNvSpPr txBox="1">
            <a:spLocks noGrp="1"/>
          </p:cNvSpPr>
          <p:nvPr>
            <p:ph type="body" idx="4"/>
          </p:nvPr>
        </p:nvSpPr>
        <p:spPr>
          <a:xfrm>
            <a:off x="5070127" y="2124081"/>
            <a:ext cx="2075326"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rgbClr val="081E2C"/>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57"/>
          <p:cNvSpPr txBox="1">
            <a:spLocks noGrp="1"/>
          </p:cNvSpPr>
          <p:nvPr>
            <p:ph type="body" idx="5"/>
          </p:nvPr>
        </p:nvSpPr>
        <p:spPr>
          <a:xfrm>
            <a:off x="7373712" y="2124081"/>
            <a:ext cx="2075326"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rgbClr val="081E2C"/>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57"/>
          <p:cNvSpPr txBox="1">
            <a:spLocks noGrp="1"/>
          </p:cNvSpPr>
          <p:nvPr>
            <p:ph type="body" idx="6"/>
          </p:nvPr>
        </p:nvSpPr>
        <p:spPr>
          <a:xfrm>
            <a:off x="9677292" y="2124081"/>
            <a:ext cx="2075326" cy="7157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rgbClr val="081E2C"/>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57"/>
          <p:cNvSpPr>
            <a:spLocks noGrp="1"/>
          </p:cNvSpPr>
          <p:nvPr>
            <p:ph type="pic" idx="7"/>
          </p:nvPr>
        </p:nvSpPr>
        <p:spPr>
          <a:xfrm>
            <a:off x="2841438" y="3008918"/>
            <a:ext cx="1440000" cy="1440000"/>
          </a:xfrm>
          <a:prstGeom prst="roundRect">
            <a:avLst>
              <a:gd name="adj" fmla="val 3366"/>
            </a:avLst>
          </a:prstGeom>
          <a:noFill/>
          <a:ln>
            <a:noFill/>
          </a:ln>
        </p:spPr>
      </p:sp>
      <p:sp>
        <p:nvSpPr>
          <p:cNvPr id="161" name="Google Shape;161;p57"/>
          <p:cNvSpPr>
            <a:spLocks noGrp="1"/>
          </p:cNvSpPr>
          <p:nvPr>
            <p:ph type="pic" idx="8"/>
          </p:nvPr>
        </p:nvSpPr>
        <p:spPr>
          <a:xfrm>
            <a:off x="5145022" y="3008918"/>
            <a:ext cx="1440000" cy="1440000"/>
          </a:xfrm>
          <a:prstGeom prst="roundRect">
            <a:avLst>
              <a:gd name="adj" fmla="val 3366"/>
            </a:avLst>
          </a:prstGeom>
          <a:noFill/>
          <a:ln>
            <a:noFill/>
          </a:ln>
        </p:spPr>
      </p:sp>
      <p:sp>
        <p:nvSpPr>
          <p:cNvPr id="162" name="Google Shape;162;p57"/>
          <p:cNvSpPr>
            <a:spLocks noGrp="1"/>
          </p:cNvSpPr>
          <p:nvPr>
            <p:ph type="pic" idx="9"/>
          </p:nvPr>
        </p:nvSpPr>
        <p:spPr>
          <a:xfrm>
            <a:off x="7448607" y="3008918"/>
            <a:ext cx="1440000" cy="1440000"/>
          </a:xfrm>
          <a:prstGeom prst="roundRect">
            <a:avLst>
              <a:gd name="adj" fmla="val 3366"/>
            </a:avLst>
          </a:prstGeom>
          <a:noFill/>
          <a:ln>
            <a:noFill/>
          </a:ln>
        </p:spPr>
      </p:sp>
      <p:sp>
        <p:nvSpPr>
          <p:cNvPr id="163" name="Google Shape;163;p57"/>
          <p:cNvSpPr>
            <a:spLocks noGrp="1"/>
          </p:cNvSpPr>
          <p:nvPr>
            <p:ph type="pic" idx="13"/>
          </p:nvPr>
        </p:nvSpPr>
        <p:spPr>
          <a:xfrm>
            <a:off x="9769777" y="3008918"/>
            <a:ext cx="1440000" cy="1440000"/>
          </a:xfrm>
          <a:prstGeom prst="roundRect">
            <a:avLst>
              <a:gd name="adj" fmla="val 3366"/>
            </a:avLst>
          </a:prstGeom>
          <a:noFill/>
          <a:ln>
            <a:noFill/>
          </a:ln>
        </p:spPr>
      </p:sp>
      <p:sp>
        <p:nvSpPr>
          <p:cNvPr id="164" name="Google Shape;164;p57"/>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57"/>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57"/>
          <p:cNvSpPr txBox="1">
            <a:spLocks noGrp="1"/>
          </p:cNvSpPr>
          <p:nvPr>
            <p:ph type="body" idx="14"/>
          </p:nvPr>
        </p:nvSpPr>
        <p:spPr>
          <a:xfrm>
            <a:off x="439565" y="4679099"/>
            <a:ext cx="2074963"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57"/>
          <p:cNvSpPr txBox="1">
            <a:spLocks noGrp="1"/>
          </p:cNvSpPr>
          <p:nvPr>
            <p:ph type="body" idx="15"/>
          </p:nvPr>
        </p:nvSpPr>
        <p:spPr>
          <a:xfrm>
            <a:off x="5070127" y="4679099"/>
            <a:ext cx="2074963"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57"/>
          <p:cNvSpPr txBox="1">
            <a:spLocks noGrp="1"/>
          </p:cNvSpPr>
          <p:nvPr>
            <p:ph type="body" idx="16"/>
          </p:nvPr>
        </p:nvSpPr>
        <p:spPr>
          <a:xfrm>
            <a:off x="2760370" y="4679099"/>
            <a:ext cx="2074963"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57"/>
          <p:cNvSpPr txBox="1">
            <a:spLocks noGrp="1"/>
          </p:cNvSpPr>
          <p:nvPr>
            <p:ph type="body" idx="17"/>
          </p:nvPr>
        </p:nvSpPr>
        <p:spPr>
          <a:xfrm>
            <a:off x="7374788" y="4679099"/>
            <a:ext cx="2074963"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57"/>
          <p:cNvSpPr txBox="1">
            <a:spLocks noGrp="1"/>
          </p:cNvSpPr>
          <p:nvPr>
            <p:ph type="body" idx="18"/>
          </p:nvPr>
        </p:nvSpPr>
        <p:spPr>
          <a:xfrm>
            <a:off x="9679450" y="4679099"/>
            <a:ext cx="2074963" cy="1136833"/>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595959"/>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tabs with icons">
  <p:cSld name="4 tabs with icons">
    <p:bg>
      <p:bgPr>
        <a:solidFill>
          <a:srgbClr val="F5F3F6"/>
        </a:solidFill>
        <a:effectLst/>
      </p:bgPr>
    </p:bg>
    <p:spTree>
      <p:nvGrpSpPr>
        <p:cNvPr id="1" name="Shape 171"/>
        <p:cNvGrpSpPr/>
        <p:nvPr/>
      </p:nvGrpSpPr>
      <p:grpSpPr>
        <a:xfrm>
          <a:off x="0" y="0"/>
          <a:ext cx="0" cy="0"/>
          <a:chOff x="0" y="0"/>
          <a:chExt cx="0" cy="0"/>
        </a:xfrm>
      </p:grpSpPr>
      <p:sp>
        <p:nvSpPr>
          <p:cNvPr id="172" name="Google Shape;172;p58"/>
          <p:cNvSpPr/>
          <p:nvPr/>
        </p:nvSpPr>
        <p:spPr>
          <a:xfrm>
            <a:off x="435044" y="2076612"/>
            <a:ext cx="5568064" cy="1864611"/>
          </a:xfrm>
          <a:prstGeom prst="roundRect">
            <a:avLst>
              <a:gd name="adj" fmla="val 4220"/>
            </a:avLst>
          </a:prstGeom>
          <a:solidFill>
            <a:srgbClr val="FFFFFF"/>
          </a:solidFill>
          <a:ln w="31750" cap="flat" cmpd="sng">
            <a:solidFill>
              <a:srgbClr val="FBA28A"/>
            </a:solidFill>
            <a:prstDash val="solid"/>
            <a:round/>
            <a:headEnd type="none" w="sm" len="sm"/>
            <a:tailEnd type="none" w="sm" len="sm"/>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 name="Google Shape;173;p58"/>
          <p:cNvSpPr txBox="1">
            <a:spLocks noGrp="1"/>
          </p:cNvSpPr>
          <p:nvPr>
            <p:ph type="title"/>
          </p:nvPr>
        </p:nvSpPr>
        <p:spPr>
          <a:xfrm>
            <a:off x="439200" y="842125"/>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chemeClr val="dk1"/>
              </a:buClr>
              <a:buSzPts val="3200"/>
              <a:buFont typeface="Quattrocento Sans"/>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8"/>
          <p:cNvSpPr txBox="1">
            <a:spLocks noGrp="1"/>
          </p:cNvSpPr>
          <p:nvPr>
            <p:ph type="body" idx="1"/>
          </p:nvPr>
        </p:nvSpPr>
        <p:spPr>
          <a:xfrm>
            <a:off x="2408837" y="2300828"/>
            <a:ext cx="3289598" cy="4375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rgbClr val="FB5C39"/>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58"/>
          <p:cNvSpPr txBox="1">
            <a:spLocks noGrp="1"/>
          </p:cNvSpPr>
          <p:nvPr>
            <p:ph type="body" idx="2"/>
          </p:nvPr>
        </p:nvSpPr>
        <p:spPr>
          <a:xfrm>
            <a:off x="2408837" y="2812650"/>
            <a:ext cx="3289598" cy="853196"/>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58"/>
          <p:cNvSpPr>
            <a:spLocks noGrp="1"/>
          </p:cNvSpPr>
          <p:nvPr>
            <p:ph type="pic" idx="3"/>
          </p:nvPr>
        </p:nvSpPr>
        <p:spPr>
          <a:xfrm>
            <a:off x="678127" y="2325728"/>
            <a:ext cx="1355108" cy="1355108"/>
          </a:xfrm>
          <a:prstGeom prst="roundRect">
            <a:avLst>
              <a:gd name="adj" fmla="val 3366"/>
            </a:avLst>
          </a:prstGeom>
          <a:noFill/>
          <a:ln>
            <a:noFill/>
          </a:ln>
        </p:spPr>
      </p:sp>
      <p:pic>
        <p:nvPicPr>
          <p:cNvPr id="177" name="Google Shape;177;p58"/>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178" name="Google Shape;178;p58"/>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58"/>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80" name="Google Shape;180;p58"/>
          <p:cNvSpPr/>
          <p:nvPr/>
        </p:nvSpPr>
        <p:spPr>
          <a:xfrm>
            <a:off x="435044" y="4130697"/>
            <a:ext cx="5568064" cy="1864611"/>
          </a:xfrm>
          <a:prstGeom prst="roundRect">
            <a:avLst>
              <a:gd name="adj" fmla="val 4220"/>
            </a:avLst>
          </a:prstGeom>
          <a:solidFill>
            <a:srgbClr val="FFFFFF"/>
          </a:solidFill>
          <a:ln w="31750" cap="flat" cmpd="sng">
            <a:solidFill>
              <a:srgbClr val="FCB3BA"/>
            </a:solidFill>
            <a:prstDash val="solid"/>
            <a:round/>
            <a:headEnd type="none" w="sm" len="sm"/>
            <a:tailEnd type="none" w="sm" len="sm"/>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1" name="Google Shape;181;p58"/>
          <p:cNvSpPr txBox="1">
            <a:spLocks noGrp="1"/>
          </p:cNvSpPr>
          <p:nvPr>
            <p:ph type="body" idx="4"/>
          </p:nvPr>
        </p:nvSpPr>
        <p:spPr>
          <a:xfrm>
            <a:off x="2408837" y="4354913"/>
            <a:ext cx="3289598" cy="4375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rgbClr val="F5364B"/>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58"/>
          <p:cNvSpPr txBox="1">
            <a:spLocks noGrp="1"/>
          </p:cNvSpPr>
          <p:nvPr>
            <p:ph type="body" idx="5"/>
          </p:nvPr>
        </p:nvSpPr>
        <p:spPr>
          <a:xfrm>
            <a:off x="2408837" y="4866735"/>
            <a:ext cx="3289598" cy="853196"/>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58"/>
          <p:cNvSpPr>
            <a:spLocks noGrp="1"/>
          </p:cNvSpPr>
          <p:nvPr>
            <p:ph type="pic" idx="6"/>
          </p:nvPr>
        </p:nvSpPr>
        <p:spPr>
          <a:xfrm>
            <a:off x="678127" y="4379813"/>
            <a:ext cx="1355108" cy="1355108"/>
          </a:xfrm>
          <a:prstGeom prst="roundRect">
            <a:avLst>
              <a:gd name="adj" fmla="val 3366"/>
            </a:avLst>
          </a:prstGeom>
          <a:noFill/>
          <a:ln>
            <a:noFill/>
          </a:ln>
        </p:spPr>
      </p:sp>
      <p:sp>
        <p:nvSpPr>
          <p:cNvPr id="184" name="Google Shape;184;p58"/>
          <p:cNvSpPr/>
          <p:nvPr/>
        </p:nvSpPr>
        <p:spPr>
          <a:xfrm>
            <a:off x="6182701" y="2076612"/>
            <a:ext cx="5568064" cy="1864611"/>
          </a:xfrm>
          <a:prstGeom prst="roundRect">
            <a:avLst>
              <a:gd name="adj" fmla="val 4220"/>
            </a:avLst>
          </a:prstGeom>
          <a:solidFill>
            <a:srgbClr val="FFFFFF"/>
          </a:solidFill>
          <a:ln w="31750" cap="flat" cmpd="sng">
            <a:solidFill>
              <a:srgbClr val="CE9BD4"/>
            </a:solidFill>
            <a:prstDash val="solid"/>
            <a:round/>
            <a:headEnd type="none" w="sm" len="sm"/>
            <a:tailEnd type="none" w="sm" len="sm"/>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 name="Google Shape;185;p58"/>
          <p:cNvSpPr txBox="1">
            <a:spLocks noGrp="1"/>
          </p:cNvSpPr>
          <p:nvPr>
            <p:ph type="body" idx="7"/>
          </p:nvPr>
        </p:nvSpPr>
        <p:spPr>
          <a:xfrm>
            <a:off x="8156494" y="2300828"/>
            <a:ext cx="3289598" cy="4375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rgbClr val="C63CCD"/>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58"/>
          <p:cNvSpPr txBox="1">
            <a:spLocks noGrp="1"/>
          </p:cNvSpPr>
          <p:nvPr>
            <p:ph type="body" idx="8"/>
          </p:nvPr>
        </p:nvSpPr>
        <p:spPr>
          <a:xfrm>
            <a:off x="8156494" y="2812650"/>
            <a:ext cx="3289598" cy="853196"/>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58"/>
          <p:cNvSpPr>
            <a:spLocks noGrp="1"/>
          </p:cNvSpPr>
          <p:nvPr>
            <p:ph type="pic" idx="9"/>
          </p:nvPr>
        </p:nvSpPr>
        <p:spPr>
          <a:xfrm>
            <a:off x="6425784" y="2325728"/>
            <a:ext cx="1355108" cy="1355108"/>
          </a:xfrm>
          <a:prstGeom prst="roundRect">
            <a:avLst>
              <a:gd name="adj" fmla="val 3366"/>
            </a:avLst>
          </a:prstGeom>
          <a:noFill/>
          <a:ln>
            <a:noFill/>
          </a:ln>
        </p:spPr>
      </p:sp>
      <p:sp>
        <p:nvSpPr>
          <p:cNvPr id="188" name="Google Shape;188;p58"/>
          <p:cNvSpPr/>
          <p:nvPr/>
        </p:nvSpPr>
        <p:spPr>
          <a:xfrm>
            <a:off x="6182701" y="4130697"/>
            <a:ext cx="5568064" cy="1864611"/>
          </a:xfrm>
          <a:prstGeom prst="roundRect">
            <a:avLst>
              <a:gd name="adj" fmla="val 4220"/>
            </a:avLst>
          </a:prstGeom>
          <a:solidFill>
            <a:srgbClr val="FFFFFF"/>
          </a:solidFill>
          <a:ln w="31750" cap="flat" cmpd="sng">
            <a:solidFill>
              <a:srgbClr val="8BC7EA"/>
            </a:solidFill>
            <a:prstDash val="solid"/>
            <a:round/>
            <a:headEnd type="none" w="sm" len="sm"/>
            <a:tailEnd type="none" w="sm" len="sm"/>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 name="Google Shape;189;p58"/>
          <p:cNvSpPr txBox="1">
            <a:spLocks noGrp="1"/>
          </p:cNvSpPr>
          <p:nvPr>
            <p:ph type="body" idx="13"/>
          </p:nvPr>
        </p:nvSpPr>
        <p:spPr>
          <a:xfrm>
            <a:off x="8156494" y="4354913"/>
            <a:ext cx="3289598" cy="43750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1" i="0">
                <a:solidFill>
                  <a:srgbClr val="2278D4"/>
                </a:solidFill>
                <a:latin typeface="Quattrocento Sans"/>
                <a:ea typeface="Quattrocento Sans"/>
                <a:cs typeface="Quattrocento Sans"/>
                <a:sym typeface="Quattrocento Sans"/>
              </a:defRPr>
            </a:lvl1pPr>
            <a:lvl2pPr marL="914400" lvl="1" indent="-228600" algn="ctr">
              <a:lnSpc>
                <a:spcPct val="114000"/>
              </a:lnSpc>
              <a:spcBef>
                <a:spcPts val="1200"/>
              </a:spcBef>
              <a:spcAft>
                <a:spcPts val="0"/>
              </a:spcAft>
              <a:buSzPts val="2200"/>
              <a:buNone/>
              <a:defRPr b="1">
                <a:solidFill>
                  <a:schemeClr val="dk1"/>
                </a:solidFill>
              </a:defRPr>
            </a:lvl2pPr>
            <a:lvl3pPr marL="1371600" lvl="2" indent="-228600" algn="ctr">
              <a:lnSpc>
                <a:spcPct val="114000"/>
              </a:lnSpc>
              <a:spcBef>
                <a:spcPts val="1200"/>
              </a:spcBef>
              <a:spcAft>
                <a:spcPts val="0"/>
              </a:spcAft>
              <a:buSzPts val="2200"/>
              <a:buNone/>
              <a:defRPr b="1">
                <a:solidFill>
                  <a:schemeClr val="dk1"/>
                </a:solidFill>
              </a:defRPr>
            </a:lvl3pPr>
            <a:lvl4pPr marL="1828800" lvl="3" indent="-228600" algn="ctr">
              <a:lnSpc>
                <a:spcPct val="114000"/>
              </a:lnSpc>
              <a:spcBef>
                <a:spcPts val="1200"/>
              </a:spcBef>
              <a:spcAft>
                <a:spcPts val="0"/>
              </a:spcAft>
              <a:buSzPts val="2200"/>
              <a:buNone/>
              <a:defRPr b="1">
                <a:solidFill>
                  <a:schemeClr val="dk1"/>
                </a:solidFill>
              </a:defRPr>
            </a:lvl4pPr>
            <a:lvl5pPr marL="2286000" lvl="4" indent="-228600" algn="ctr">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58"/>
          <p:cNvSpPr txBox="1">
            <a:spLocks noGrp="1"/>
          </p:cNvSpPr>
          <p:nvPr>
            <p:ph type="body" idx="14"/>
          </p:nvPr>
        </p:nvSpPr>
        <p:spPr>
          <a:xfrm>
            <a:off x="8156494" y="4866735"/>
            <a:ext cx="3289598" cy="853196"/>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14000"/>
              </a:lnSpc>
              <a:spcBef>
                <a:spcPts val="1200"/>
              </a:spcBef>
              <a:spcAft>
                <a:spcPts val="0"/>
              </a:spcAft>
              <a:buSzPts val="1800"/>
              <a:buNone/>
              <a:defRPr sz="1800"/>
            </a:lvl2pPr>
            <a:lvl3pPr marL="1371600" lvl="2" indent="-228600" algn="l">
              <a:lnSpc>
                <a:spcPct val="114000"/>
              </a:lnSpc>
              <a:spcBef>
                <a:spcPts val="1200"/>
              </a:spcBef>
              <a:spcAft>
                <a:spcPts val="0"/>
              </a:spcAft>
              <a:buSzPts val="1800"/>
              <a:buNone/>
              <a:defRPr sz="1800"/>
            </a:lvl3pPr>
            <a:lvl4pPr marL="1828800" lvl="3" indent="-228600" algn="l">
              <a:lnSpc>
                <a:spcPct val="114000"/>
              </a:lnSpc>
              <a:spcBef>
                <a:spcPts val="1200"/>
              </a:spcBef>
              <a:spcAft>
                <a:spcPts val="0"/>
              </a:spcAft>
              <a:buSzPts val="1800"/>
              <a:buNone/>
              <a:defRPr sz="1800"/>
            </a:lvl4pPr>
            <a:lvl5pPr marL="2286000" lvl="4" indent="-228600" algn="l">
              <a:lnSpc>
                <a:spcPct val="114000"/>
              </a:lnSpc>
              <a:spcBef>
                <a:spcPts val="1200"/>
              </a:spcBef>
              <a:spcAft>
                <a:spcPts val="0"/>
              </a:spcAft>
              <a:buSzPts val="1800"/>
              <a:buNone/>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58"/>
          <p:cNvSpPr>
            <a:spLocks noGrp="1"/>
          </p:cNvSpPr>
          <p:nvPr>
            <p:ph type="pic" idx="15"/>
          </p:nvPr>
        </p:nvSpPr>
        <p:spPr>
          <a:xfrm>
            <a:off x="6425784" y="4379813"/>
            <a:ext cx="1355108" cy="1355108"/>
          </a:xfrm>
          <a:prstGeom prst="roundRect">
            <a:avLst>
              <a:gd name="adj" fmla="val 3366"/>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03">
  <p:cSld name="Agenda 03">
    <p:bg>
      <p:bgPr>
        <a:blipFill>
          <a:blip r:embed="rId2">
            <a:alphaModFix/>
          </a:blip>
          <a:stretch>
            <a:fillRect/>
          </a:stretch>
        </a:blipFill>
        <a:effectLst/>
      </p:bgPr>
    </p:bg>
    <p:spTree>
      <p:nvGrpSpPr>
        <p:cNvPr id="1" name="Shape 192"/>
        <p:cNvGrpSpPr/>
        <p:nvPr/>
      </p:nvGrpSpPr>
      <p:grpSpPr>
        <a:xfrm>
          <a:off x="0" y="0"/>
          <a:ext cx="0" cy="0"/>
          <a:chOff x="0" y="0"/>
          <a:chExt cx="0" cy="0"/>
        </a:xfrm>
      </p:grpSpPr>
      <p:sp>
        <p:nvSpPr>
          <p:cNvPr id="193" name="Google Shape;193;p59"/>
          <p:cNvSpPr txBox="1">
            <a:spLocks noGrp="1"/>
          </p:cNvSpPr>
          <p:nvPr>
            <p:ph type="title"/>
          </p:nvPr>
        </p:nvSpPr>
        <p:spPr>
          <a:xfrm>
            <a:off x="520267" y="1822687"/>
            <a:ext cx="4312024"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chemeClr val="lt1"/>
              </a:buClr>
              <a:buSzPts val="3200"/>
              <a:buFont typeface="Quattrocento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59"/>
          <p:cNvSpPr txBox="1">
            <a:spLocks noGrp="1"/>
          </p:cNvSpPr>
          <p:nvPr>
            <p:ph type="body" idx="1"/>
          </p:nvPr>
        </p:nvSpPr>
        <p:spPr>
          <a:xfrm>
            <a:off x="6135698" y="550515"/>
            <a:ext cx="5065713" cy="914399"/>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59"/>
          <p:cNvSpPr txBox="1">
            <a:spLocks noGrp="1"/>
          </p:cNvSpPr>
          <p:nvPr>
            <p:ph type="body" idx="2"/>
          </p:nvPr>
        </p:nvSpPr>
        <p:spPr>
          <a:xfrm>
            <a:off x="6135698" y="1752592"/>
            <a:ext cx="5065713" cy="914399"/>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59"/>
          <p:cNvSpPr txBox="1">
            <a:spLocks noGrp="1"/>
          </p:cNvSpPr>
          <p:nvPr>
            <p:ph type="body" idx="3"/>
          </p:nvPr>
        </p:nvSpPr>
        <p:spPr>
          <a:xfrm>
            <a:off x="6135698" y="2964943"/>
            <a:ext cx="5065713" cy="914399"/>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59"/>
          <p:cNvSpPr txBox="1">
            <a:spLocks noGrp="1"/>
          </p:cNvSpPr>
          <p:nvPr>
            <p:ph type="body" idx="4"/>
          </p:nvPr>
        </p:nvSpPr>
        <p:spPr>
          <a:xfrm>
            <a:off x="6135698" y="4167019"/>
            <a:ext cx="5065713" cy="914399"/>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59"/>
          <p:cNvSpPr txBox="1">
            <a:spLocks noGrp="1"/>
          </p:cNvSpPr>
          <p:nvPr>
            <p:ph type="body" idx="5"/>
          </p:nvPr>
        </p:nvSpPr>
        <p:spPr>
          <a:xfrm>
            <a:off x="6135698" y="5389644"/>
            <a:ext cx="5065713" cy="914399"/>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9" name="Google Shape;199;p59"/>
          <p:cNvPicPr preferRelativeResize="0"/>
          <p:nvPr/>
        </p:nvPicPr>
        <p:blipFill rotWithShape="1">
          <a:blip r:embed="rId3">
            <a:alphaModFix/>
          </a:blip>
          <a:srcRect/>
          <a:stretch/>
        </p:blipFill>
        <p:spPr>
          <a:xfrm>
            <a:off x="86900" y="92988"/>
            <a:ext cx="1734188" cy="774456"/>
          </a:xfrm>
          <a:prstGeom prst="rect">
            <a:avLst/>
          </a:prstGeom>
          <a:noFill/>
          <a:ln>
            <a:noFill/>
          </a:ln>
        </p:spPr>
      </p:pic>
      <p:sp>
        <p:nvSpPr>
          <p:cNvPr id="200" name="Google Shape;200;p59"/>
          <p:cNvSpPr>
            <a:spLocks noGrp="1"/>
          </p:cNvSpPr>
          <p:nvPr>
            <p:ph type="pic" idx="6"/>
          </p:nvPr>
        </p:nvSpPr>
        <p:spPr>
          <a:xfrm>
            <a:off x="520267" y="3287464"/>
            <a:ext cx="1732864" cy="1732864"/>
          </a:xfrm>
          <a:prstGeom prst="roundRect">
            <a:avLst>
              <a:gd name="adj" fmla="val 3366"/>
            </a:avLst>
          </a:prstGeom>
          <a:noFill/>
          <a:ln>
            <a:noFill/>
          </a:ln>
        </p:spPr>
      </p:sp>
      <p:sp>
        <p:nvSpPr>
          <p:cNvPr id="201" name="Google Shape;201;p59"/>
          <p:cNvSpPr txBox="1"/>
          <p:nvPr/>
        </p:nvSpPr>
        <p:spPr>
          <a:xfrm>
            <a:off x="5343529" y="682566"/>
            <a:ext cx="69762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5364B"/>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202" name="Google Shape;202;p59"/>
          <p:cNvSpPr txBox="1"/>
          <p:nvPr/>
        </p:nvSpPr>
        <p:spPr>
          <a:xfrm>
            <a:off x="5343529" y="1882715"/>
            <a:ext cx="69762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5364B"/>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203" name="Google Shape;203;p59"/>
          <p:cNvSpPr txBox="1"/>
          <p:nvPr/>
        </p:nvSpPr>
        <p:spPr>
          <a:xfrm>
            <a:off x="5343529" y="3111442"/>
            <a:ext cx="69762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5364B"/>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204" name="Google Shape;204;p59"/>
          <p:cNvSpPr txBox="1"/>
          <p:nvPr/>
        </p:nvSpPr>
        <p:spPr>
          <a:xfrm>
            <a:off x="5343529" y="4311594"/>
            <a:ext cx="69762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5364B"/>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
        <p:nvSpPr>
          <p:cNvPr id="205" name="Google Shape;205;p59"/>
          <p:cNvSpPr txBox="1"/>
          <p:nvPr/>
        </p:nvSpPr>
        <p:spPr>
          <a:xfrm>
            <a:off x="5343529" y="5526032"/>
            <a:ext cx="69762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5364B"/>
                </a:solidFill>
                <a:latin typeface="Arial"/>
                <a:ea typeface="Arial"/>
                <a:cs typeface="Arial"/>
                <a:sym typeface="Arial"/>
              </a:rPr>
              <a:t>05</a:t>
            </a:r>
            <a:endParaRPr sz="1400" b="0" i="0" u="none" strike="noStrike" cap="none">
              <a:solidFill>
                <a:srgbClr val="000000"/>
              </a:solidFill>
              <a:latin typeface="Arial"/>
              <a:ea typeface="Arial"/>
              <a:cs typeface="Arial"/>
              <a:sym typeface="Arial"/>
            </a:endParaRPr>
          </a:p>
        </p:txBody>
      </p:sp>
      <p:sp>
        <p:nvSpPr>
          <p:cNvPr id="206" name="Google Shape;206;p59"/>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01">
  <p:cSld name="Divider 0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2"/>
          <p:cNvSpPr txBox="1">
            <a:spLocks noGrp="1"/>
          </p:cNvSpPr>
          <p:nvPr>
            <p:ph type="title"/>
          </p:nvPr>
        </p:nvSpPr>
        <p:spPr>
          <a:xfrm>
            <a:off x="876234" y="2099855"/>
            <a:ext cx="6535219" cy="242232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E9E6E0"/>
              </a:buClr>
              <a:buSzPts val="3200"/>
              <a:buFont typeface="Quattrocento Sans"/>
              <a:buNone/>
              <a:defRPr b="0" i="0">
                <a:solidFill>
                  <a:srgbClr val="E9E6E0"/>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 name="Google Shape;21;p42"/>
          <p:cNvPicPr preferRelativeResize="0"/>
          <p:nvPr/>
        </p:nvPicPr>
        <p:blipFill rotWithShape="1">
          <a:blip r:embed="rId3">
            <a:alphaModFix/>
          </a:blip>
          <a:srcRect/>
          <a:stretch/>
        </p:blipFill>
        <p:spPr>
          <a:xfrm>
            <a:off x="86900" y="92988"/>
            <a:ext cx="1734188" cy="77445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enu">
  <p:cSld name="Menu">
    <p:bg>
      <p:bgPr>
        <a:gradFill>
          <a:gsLst>
            <a:gs pos="0">
              <a:srgbClr val="E9E6E0"/>
            </a:gs>
            <a:gs pos="70000">
              <a:srgbClr val="E9E6E0"/>
            </a:gs>
            <a:gs pos="100000">
              <a:srgbClr val="F5F3F6"/>
            </a:gs>
          </a:gsLst>
          <a:lin ang="5400000" scaled="0"/>
        </a:gradFill>
        <a:effectLst/>
      </p:bgPr>
    </p:bg>
    <p:spTree>
      <p:nvGrpSpPr>
        <p:cNvPr id="1" name="Shape 207"/>
        <p:cNvGrpSpPr/>
        <p:nvPr/>
      </p:nvGrpSpPr>
      <p:grpSpPr>
        <a:xfrm>
          <a:off x="0" y="0"/>
          <a:ext cx="0" cy="0"/>
          <a:chOff x="0" y="0"/>
          <a:chExt cx="0" cy="0"/>
        </a:xfrm>
      </p:grpSpPr>
      <p:sp>
        <p:nvSpPr>
          <p:cNvPr id="208" name="Google Shape;208;p60"/>
          <p:cNvSpPr/>
          <p:nvPr/>
        </p:nvSpPr>
        <p:spPr>
          <a:xfrm>
            <a:off x="439880" y="2122582"/>
            <a:ext cx="2667873" cy="3371269"/>
          </a:xfrm>
          <a:prstGeom prst="roundRect">
            <a:avLst>
              <a:gd name="adj" fmla="val 4626"/>
            </a:avLst>
          </a:prstGeom>
          <a:solidFill>
            <a:schemeClr val="lt2"/>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60"/>
          <p:cNvSpPr>
            <a:spLocks noGrp="1"/>
          </p:cNvSpPr>
          <p:nvPr>
            <p:ph type="pic" idx="2"/>
          </p:nvPr>
        </p:nvSpPr>
        <p:spPr>
          <a:xfrm>
            <a:off x="439199" y="2122581"/>
            <a:ext cx="2667873" cy="1385173"/>
          </a:xfrm>
          <a:prstGeom prst="round2SameRect">
            <a:avLst>
              <a:gd name="adj1" fmla="val 7816"/>
              <a:gd name="adj2" fmla="val 0"/>
            </a:avLst>
          </a:prstGeom>
          <a:solidFill>
            <a:srgbClr val="E9E6E0"/>
          </a:solidFill>
          <a:ln>
            <a:noFill/>
          </a:ln>
        </p:spPr>
      </p:sp>
      <p:sp>
        <p:nvSpPr>
          <p:cNvPr id="210" name="Google Shape;210;p60"/>
          <p:cNvSpPr txBox="1">
            <a:spLocks noGrp="1"/>
          </p:cNvSpPr>
          <p:nvPr>
            <p:ph type="body" idx="1"/>
          </p:nvPr>
        </p:nvSpPr>
        <p:spPr>
          <a:xfrm>
            <a:off x="626189" y="3682573"/>
            <a:ext cx="2311200"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700"/>
              <a:buNone/>
              <a:defRPr sz="17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60"/>
          <p:cNvSpPr txBox="1">
            <a:spLocks noGrp="1"/>
          </p:cNvSpPr>
          <p:nvPr>
            <p:ph type="body" idx="3"/>
          </p:nvPr>
        </p:nvSpPr>
        <p:spPr>
          <a:xfrm>
            <a:off x="623970" y="4065714"/>
            <a:ext cx="2311200" cy="109299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00000"/>
              </a:lnSpc>
              <a:spcBef>
                <a:spcPts val="1200"/>
              </a:spcBef>
              <a:spcAft>
                <a:spcPts val="0"/>
              </a:spcAft>
              <a:buSzPts val="1600"/>
              <a:buNone/>
              <a:defRPr sz="1600">
                <a:solidFill>
                  <a:srgbClr val="000000"/>
                </a:solidFill>
              </a:defRPr>
            </a:lvl2pPr>
            <a:lvl3pPr marL="1371600" lvl="2" indent="-228600" algn="l">
              <a:lnSpc>
                <a:spcPct val="100000"/>
              </a:lnSpc>
              <a:spcBef>
                <a:spcPts val="1200"/>
              </a:spcBef>
              <a:spcAft>
                <a:spcPts val="0"/>
              </a:spcAft>
              <a:buSzPts val="1600"/>
              <a:buNone/>
              <a:defRPr sz="1600">
                <a:solidFill>
                  <a:srgbClr val="000000"/>
                </a:solidFill>
              </a:defRPr>
            </a:lvl3pPr>
            <a:lvl4pPr marL="1828800" lvl="3" indent="-228600" algn="l">
              <a:lnSpc>
                <a:spcPct val="100000"/>
              </a:lnSpc>
              <a:spcBef>
                <a:spcPts val="1200"/>
              </a:spcBef>
              <a:spcAft>
                <a:spcPts val="0"/>
              </a:spcAft>
              <a:buSzPts val="1600"/>
              <a:buNone/>
              <a:defRPr sz="1600">
                <a:solidFill>
                  <a:srgbClr val="000000"/>
                </a:solidFill>
              </a:defRPr>
            </a:lvl4pPr>
            <a:lvl5pPr marL="2286000" lvl="4" indent="-228600" algn="l">
              <a:lnSpc>
                <a:spcPct val="100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60"/>
          <p:cNvSpPr/>
          <p:nvPr/>
        </p:nvSpPr>
        <p:spPr>
          <a:xfrm>
            <a:off x="9074327" y="2122582"/>
            <a:ext cx="2667873" cy="3371269"/>
          </a:xfrm>
          <a:prstGeom prst="roundRect">
            <a:avLst>
              <a:gd name="adj" fmla="val 4626"/>
            </a:avLst>
          </a:prstGeom>
          <a:solidFill>
            <a:schemeClr val="lt2"/>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3" name="Google Shape;213;p60"/>
          <p:cNvSpPr>
            <a:spLocks noGrp="1"/>
          </p:cNvSpPr>
          <p:nvPr>
            <p:ph type="pic" idx="4"/>
          </p:nvPr>
        </p:nvSpPr>
        <p:spPr>
          <a:xfrm>
            <a:off x="9073646" y="2122581"/>
            <a:ext cx="2667873" cy="1385173"/>
          </a:xfrm>
          <a:prstGeom prst="round2SameRect">
            <a:avLst>
              <a:gd name="adj1" fmla="val 7816"/>
              <a:gd name="adj2" fmla="val 0"/>
            </a:avLst>
          </a:prstGeom>
          <a:solidFill>
            <a:srgbClr val="E9E6E0"/>
          </a:solidFill>
          <a:ln>
            <a:noFill/>
          </a:ln>
        </p:spPr>
      </p:sp>
      <p:sp>
        <p:nvSpPr>
          <p:cNvPr id="214" name="Google Shape;214;p60"/>
          <p:cNvSpPr txBox="1">
            <a:spLocks noGrp="1"/>
          </p:cNvSpPr>
          <p:nvPr>
            <p:ph type="body" idx="5"/>
          </p:nvPr>
        </p:nvSpPr>
        <p:spPr>
          <a:xfrm>
            <a:off x="9260636" y="3682573"/>
            <a:ext cx="2311200"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700"/>
              <a:buNone/>
              <a:defRPr sz="17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60"/>
          <p:cNvSpPr txBox="1">
            <a:spLocks noGrp="1"/>
          </p:cNvSpPr>
          <p:nvPr>
            <p:ph type="body" idx="6"/>
          </p:nvPr>
        </p:nvSpPr>
        <p:spPr>
          <a:xfrm>
            <a:off x="9258417" y="4065714"/>
            <a:ext cx="2311200" cy="109299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00000"/>
              </a:lnSpc>
              <a:spcBef>
                <a:spcPts val="1200"/>
              </a:spcBef>
              <a:spcAft>
                <a:spcPts val="0"/>
              </a:spcAft>
              <a:buSzPts val="1600"/>
              <a:buNone/>
              <a:defRPr sz="1600">
                <a:solidFill>
                  <a:srgbClr val="000000"/>
                </a:solidFill>
              </a:defRPr>
            </a:lvl2pPr>
            <a:lvl3pPr marL="1371600" lvl="2" indent="-228600" algn="l">
              <a:lnSpc>
                <a:spcPct val="100000"/>
              </a:lnSpc>
              <a:spcBef>
                <a:spcPts val="1200"/>
              </a:spcBef>
              <a:spcAft>
                <a:spcPts val="0"/>
              </a:spcAft>
              <a:buSzPts val="1600"/>
              <a:buNone/>
              <a:defRPr sz="1600">
                <a:solidFill>
                  <a:srgbClr val="000000"/>
                </a:solidFill>
              </a:defRPr>
            </a:lvl3pPr>
            <a:lvl4pPr marL="1828800" lvl="3" indent="-228600" algn="l">
              <a:lnSpc>
                <a:spcPct val="100000"/>
              </a:lnSpc>
              <a:spcBef>
                <a:spcPts val="1200"/>
              </a:spcBef>
              <a:spcAft>
                <a:spcPts val="0"/>
              </a:spcAft>
              <a:buSzPts val="1600"/>
              <a:buNone/>
              <a:defRPr sz="1600">
                <a:solidFill>
                  <a:srgbClr val="000000"/>
                </a:solidFill>
              </a:defRPr>
            </a:lvl4pPr>
            <a:lvl5pPr marL="2286000" lvl="4" indent="-228600" algn="l">
              <a:lnSpc>
                <a:spcPct val="100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60"/>
          <p:cNvSpPr/>
          <p:nvPr/>
        </p:nvSpPr>
        <p:spPr>
          <a:xfrm>
            <a:off x="6192378" y="2122582"/>
            <a:ext cx="2667873" cy="3371269"/>
          </a:xfrm>
          <a:prstGeom prst="roundRect">
            <a:avLst>
              <a:gd name="adj" fmla="val 4626"/>
            </a:avLst>
          </a:prstGeom>
          <a:solidFill>
            <a:schemeClr val="lt2"/>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60"/>
          <p:cNvSpPr>
            <a:spLocks noGrp="1"/>
          </p:cNvSpPr>
          <p:nvPr>
            <p:ph type="pic" idx="7"/>
          </p:nvPr>
        </p:nvSpPr>
        <p:spPr>
          <a:xfrm>
            <a:off x="6191697" y="2122581"/>
            <a:ext cx="2667873" cy="1385173"/>
          </a:xfrm>
          <a:prstGeom prst="round2SameRect">
            <a:avLst>
              <a:gd name="adj1" fmla="val 7816"/>
              <a:gd name="adj2" fmla="val 0"/>
            </a:avLst>
          </a:prstGeom>
          <a:solidFill>
            <a:srgbClr val="E9E6E0"/>
          </a:solidFill>
          <a:ln>
            <a:noFill/>
          </a:ln>
        </p:spPr>
      </p:sp>
      <p:sp>
        <p:nvSpPr>
          <p:cNvPr id="218" name="Google Shape;218;p60"/>
          <p:cNvSpPr txBox="1">
            <a:spLocks noGrp="1"/>
          </p:cNvSpPr>
          <p:nvPr>
            <p:ph type="body" idx="8"/>
          </p:nvPr>
        </p:nvSpPr>
        <p:spPr>
          <a:xfrm>
            <a:off x="6378687" y="3682573"/>
            <a:ext cx="2311200"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700"/>
              <a:buNone/>
              <a:defRPr sz="17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60"/>
          <p:cNvSpPr txBox="1">
            <a:spLocks noGrp="1"/>
          </p:cNvSpPr>
          <p:nvPr>
            <p:ph type="body" idx="9"/>
          </p:nvPr>
        </p:nvSpPr>
        <p:spPr>
          <a:xfrm>
            <a:off x="6376468" y="4065714"/>
            <a:ext cx="2311200" cy="109299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00000"/>
              </a:lnSpc>
              <a:spcBef>
                <a:spcPts val="1200"/>
              </a:spcBef>
              <a:spcAft>
                <a:spcPts val="0"/>
              </a:spcAft>
              <a:buSzPts val="1600"/>
              <a:buNone/>
              <a:defRPr sz="1600">
                <a:solidFill>
                  <a:srgbClr val="000000"/>
                </a:solidFill>
              </a:defRPr>
            </a:lvl2pPr>
            <a:lvl3pPr marL="1371600" lvl="2" indent="-228600" algn="l">
              <a:lnSpc>
                <a:spcPct val="100000"/>
              </a:lnSpc>
              <a:spcBef>
                <a:spcPts val="1200"/>
              </a:spcBef>
              <a:spcAft>
                <a:spcPts val="0"/>
              </a:spcAft>
              <a:buSzPts val="1600"/>
              <a:buNone/>
              <a:defRPr sz="1600">
                <a:solidFill>
                  <a:srgbClr val="000000"/>
                </a:solidFill>
              </a:defRPr>
            </a:lvl3pPr>
            <a:lvl4pPr marL="1828800" lvl="3" indent="-228600" algn="l">
              <a:lnSpc>
                <a:spcPct val="100000"/>
              </a:lnSpc>
              <a:spcBef>
                <a:spcPts val="1200"/>
              </a:spcBef>
              <a:spcAft>
                <a:spcPts val="0"/>
              </a:spcAft>
              <a:buSzPts val="1600"/>
              <a:buNone/>
              <a:defRPr sz="1600">
                <a:solidFill>
                  <a:srgbClr val="000000"/>
                </a:solidFill>
              </a:defRPr>
            </a:lvl4pPr>
            <a:lvl5pPr marL="2286000" lvl="4" indent="-228600" algn="l">
              <a:lnSpc>
                <a:spcPct val="100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60"/>
          <p:cNvSpPr/>
          <p:nvPr/>
        </p:nvSpPr>
        <p:spPr>
          <a:xfrm>
            <a:off x="3310952" y="2122582"/>
            <a:ext cx="2667873" cy="3371269"/>
          </a:xfrm>
          <a:prstGeom prst="roundRect">
            <a:avLst>
              <a:gd name="adj" fmla="val 4626"/>
            </a:avLst>
          </a:prstGeom>
          <a:solidFill>
            <a:schemeClr val="lt2"/>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60"/>
          <p:cNvSpPr>
            <a:spLocks noGrp="1"/>
          </p:cNvSpPr>
          <p:nvPr>
            <p:ph type="pic" idx="13"/>
          </p:nvPr>
        </p:nvSpPr>
        <p:spPr>
          <a:xfrm>
            <a:off x="3310271" y="2122581"/>
            <a:ext cx="2667873" cy="1385173"/>
          </a:xfrm>
          <a:prstGeom prst="round2SameRect">
            <a:avLst>
              <a:gd name="adj1" fmla="val 7816"/>
              <a:gd name="adj2" fmla="val 0"/>
            </a:avLst>
          </a:prstGeom>
          <a:solidFill>
            <a:srgbClr val="E9E6E0"/>
          </a:solidFill>
          <a:ln>
            <a:noFill/>
          </a:ln>
        </p:spPr>
      </p:sp>
      <p:sp>
        <p:nvSpPr>
          <p:cNvPr id="222" name="Google Shape;222;p60"/>
          <p:cNvSpPr txBox="1">
            <a:spLocks noGrp="1"/>
          </p:cNvSpPr>
          <p:nvPr>
            <p:ph type="body" idx="14"/>
          </p:nvPr>
        </p:nvSpPr>
        <p:spPr>
          <a:xfrm>
            <a:off x="3497261" y="3682573"/>
            <a:ext cx="2311200"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700"/>
              <a:buNone/>
              <a:defRPr sz="17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60"/>
          <p:cNvSpPr txBox="1">
            <a:spLocks noGrp="1"/>
          </p:cNvSpPr>
          <p:nvPr>
            <p:ph type="body" idx="15"/>
          </p:nvPr>
        </p:nvSpPr>
        <p:spPr>
          <a:xfrm>
            <a:off x="3495042" y="4065714"/>
            <a:ext cx="2311200" cy="109299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00000"/>
              </a:lnSpc>
              <a:spcBef>
                <a:spcPts val="1200"/>
              </a:spcBef>
              <a:spcAft>
                <a:spcPts val="0"/>
              </a:spcAft>
              <a:buSzPts val="1600"/>
              <a:buNone/>
              <a:defRPr sz="1600">
                <a:solidFill>
                  <a:srgbClr val="000000"/>
                </a:solidFill>
              </a:defRPr>
            </a:lvl2pPr>
            <a:lvl3pPr marL="1371600" lvl="2" indent="-228600" algn="l">
              <a:lnSpc>
                <a:spcPct val="100000"/>
              </a:lnSpc>
              <a:spcBef>
                <a:spcPts val="1200"/>
              </a:spcBef>
              <a:spcAft>
                <a:spcPts val="0"/>
              </a:spcAft>
              <a:buSzPts val="1600"/>
              <a:buNone/>
              <a:defRPr sz="1600">
                <a:solidFill>
                  <a:srgbClr val="000000"/>
                </a:solidFill>
              </a:defRPr>
            </a:lvl3pPr>
            <a:lvl4pPr marL="1828800" lvl="3" indent="-228600" algn="l">
              <a:lnSpc>
                <a:spcPct val="100000"/>
              </a:lnSpc>
              <a:spcBef>
                <a:spcPts val="1200"/>
              </a:spcBef>
              <a:spcAft>
                <a:spcPts val="0"/>
              </a:spcAft>
              <a:buSzPts val="1600"/>
              <a:buNone/>
              <a:defRPr sz="1600">
                <a:solidFill>
                  <a:srgbClr val="000000"/>
                </a:solidFill>
              </a:defRPr>
            </a:lvl4pPr>
            <a:lvl5pPr marL="2286000" lvl="4" indent="-228600" algn="l">
              <a:lnSpc>
                <a:spcPct val="100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4" name="Google Shape;224;p60"/>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225" name="Google Shape;225;p60"/>
          <p:cNvSpPr txBox="1">
            <a:spLocks noGrp="1"/>
          </p:cNvSpPr>
          <p:nvPr>
            <p:ph type="title"/>
          </p:nvPr>
        </p:nvSpPr>
        <p:spPr>
          <a:xfrm>
            <a:off x="439200" y="842125"/>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60"/>
          <p:cNvSpPr txBox="1">
            <a:spLocks noGrp="1"/>
          </p:cNvSpPr>
          <p:nvPr>
            <p:ph type="body" idx="16"/>
          </p:nvPr>
        </p:nvSpPr>
        <p:spPr>
          <a:xfrm>
            <a:off x="9463976" y="5557649"/>
            <a:ext cx="1841502" cy="392642"/>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400"/>
              <a:buNone/>
              <a:defRPr sz="1400"/>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7" name="Google Shape;227;p60"/>
          <p:cNvPicPr preferRelativeResize="0"/>
          <p:nvPr/>
        </p:nvPicPr>
        <p:blipFill rotWithShape="1">
          <a:blip r:embed="rId3">
            <a:alphaModFix/>
          </a:blip>
          <a:srcRect/>
          <a:stretch/>
        </p:blipFill>
        <p:spPr>
          <a:xfrm>
            <a:off x="9092680" y="5595602"/>
            <a:ext cx="321750" cy="321750"/>
          </a:xfrm>
          <a:prstGeom prst="rect">
            <a:avLst/>
          </a:prstGeom>
          <a:noFill/>
          <a:ln>
            <a:noFill/>
          </a:ln>
        </p:spPr>
      </p:pic>
      <p:sp>
        <p:nvSpPr>
          <p:cNvPr id="228" name="Google Shape;228;p60"/>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60"/>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30" name="Google Shape;230;p60"/>
          <p:cNvSpPr txBox="1">
            <a:spLocks noGrp="1"/>
          </p:cNvSpPr>
          <p:nvPr>
            <p:ph type="body" idx="17"/>
          </p:nvPr>
        </p:nvSpPr>
        <p:spPr>
          <a:xfrm>
            <a:off x="6562993" y="5557649"/>
            <a:ext cx="1841502" cy="392642"/>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400"/>
              <a:buNone/>
              <a:defRPr sz="1400"/>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1" name="Google Shape;231;p60"/>
          <p:cNvPicPr preferRelativeResize="0"/>
          <p:nvPr/>
        </p:nvPicPr>
        <p:blipFill rotWithShape="1">
          <a:blip r:embed="rId3">
            <a:alphaModFix/>
          </a:blip>
          <a:srcRect/>
          <a:stretch/>
        </p:blipFill>
        <p:spPr>
          <a:xfrm>
            <a:off x="6191697" y="5595602"/>
            <a:ext cx="321750" cy="321750"/>
          </a:xfrm>
          <a:prstGeom prst="rect">
            <a:avLst/>
          </a:prstGeom>
          <a:noFill/>
          <a:ln>
            <a:noFill/>
          </a:ln>
        </p:spPr>
      </p:pic>
      <p:sp>
        <p:nvSpPr>
          <p:cNvPr id="232" name="Google Shape;232;p60"/>
          <p:cNvSpPr txBox="1">
            <a:spLocks noGrp="1"/>
          </p:cNvSpPr>
          <p:nvPr>
            <p:ph type="body" idx="18"/>
          </p:nvPr>
        </p:nvSpPr>
        <p:spPr>
          <a:xfrm>
            <a:off x="3662010" y="5557649"/>
            <a:ext cx="1841502" cy="392642"/>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400"/>
              <a:buNone/>
              <a:defRPr sz="1400"/>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3" name="Google Shape;233;p60"/>
          <p:cNvPicPr preferRelativeResize="0"/>
          <p:nvPr/>
        </p:nvPicPr>
        <p:blipFill rotWithShape="1">
          <a:blip r:embed="rId3">
            <a:alphaModFix/>
          </a:blip>
          <a:srcRect/>
          <a:stretch/>
        </p:blipFill>
        <p:spPr>
          <a:xfrm>
            <a:off x="3290714" y="5595602"/>
            <a:ext cx="321750" cy="321750"/>
          </a:xfrm>
          <a:prstGeom prst="rect">
            <a:avLst/>
          </a:prstGeom>
          <a:noFill/>
          <a:ln>
            <a:noFill/>
          </a:ln>
        </p:spPr>
      </p:pic>
      <p:sp>
        <p:nvSpPr>
          <p:cNvPr id="234" name="Google Shape;234;p60"/>
          <p:cNvSpPr txBox="1">
            <a:spLocks noGrp="1"/>
          </p:cNvSpPr>
          <p:nvPr>
            <p:ph type="body" idx="19"/>
          </p:nvPr>
        </p:nvSpPr>
        <p:spPr>
          <a:xfrm>
            <a:off x="821778" y="5557649"/>
            <a:ext cx="2285293" cy="392642"/>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400"/>
              <a:buNone/>
              <a:defRPr sz="1400"/>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5" name="Google Shape;235;p60"/>
          <p:cNvPicPr preferRelativeResize="0"/>
          <p:nvPr/>
        </p:nvPicPr>
        <p:blipFill rotWithShape="1">
          <a:blip r:embed="rId3">
            <a:alphaModFix/>
          </a:blip>
          <a:srcRect/>
          <a:stretch/>
        </p:blipFill>
        <p:spPr>
          <a:xfrm>
            <a:off x="450483" y="5595602"/>
            <a:ext cx="321750" cy="321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tabs">
  <p:cSld name="2 tabs">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p61"/>
          <p:cNvSpPr/>
          <p:nvPr/>
        </p:nvSpPr>
        <p:spPr>
          <a:xfrm>
            <a:off x="439200" y="1922281"/>
            <a:ext cx="5310436" cy="3963444"/>
          </a:xfrm>
          <a:prstGeom prst="roundRect">
            <a:avLst>
              <a:gd name="adj" fmla="val 4220"/>
            </a:avLst>
          </a:prstGeom>
          <a:solidFill>
            <a:srgbClr val="2278D4"/>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8" name="Google Shape;238;p61"/>
          <p:cNvSpPr txBox="1">
            <a:spLocks noGrp="1"/>
          </p:cNvSpPr>
          <p:nvPr>
            <p:ph type="body" idx="1"/>
          </p:nvPr>
        </p:nvSpPr>
        <p:spPr>
          <a:xfrm>
            <a:off x="744004" y="2295095"/>
            <a:ext cx="4700835" cy="44450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800"/>
              <a:buNone/>
              <a:defRPr sz="2800" b="1"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b="1">
                <a:solidFill>
                  <a:schemeClr val="dk1"/>
                </a:solidFill>
              </a:defRPr>
            </a:lvl2pPr>
            <a:lvl3pPr marL="1371600" lvl="2" indent="-228600" algn="l">
              <a:lnSpc>
                <a:spcPct val="114000"/>
              </a:lnSpc>
              <a:spcBef>
                <a:spcPts val="1200"/>
              </a:spcBef>
              <a:spcAft>
                <a:spcPts val="0"/>
              </a:spcAft>
              <a:buSzPts val="2200"/>
              <a:buNone/>
              <a:defRPr b="1">
                <a:solidFill>
                  <a:schemeClr val="dk1"/>
                </a:solidFill>
              </a:defRPr>
            </a:lvl3pPr>
            <a:lvl4pPr marL="1828800" lvl="3" indent="-228600" algn="l">
              <a:lnSpc>
                <a:spcPct val="114000"/>
              </a:lnSpc>
              <a:spcBef>
                <a:spcPts val="1200"/>
              </a:spcBef>
              <a:spcAft>
                <a:spcPts val="0"/>
              </a:spcAft>
              <a:buSzPts val="2200"/>
              <a:buNone/>
              <a:defRPr b="1">
                <a:solidFill>
                  <a:schemeClr val="dk1"/>
                </a:solidFill>
              </a:defRPr>
            </a:lvl4pPr>
            <a:lvl5pPr marL="2286000" lvl="4" indent="-228600" algn="l">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61"/>
          <p:cNvSpPr txBox="1">
            <a:spLocks noGrp="1"/>
          </p:cNvSpPr>
          <p:nvPr>
            <p:ph type="body" idx="2"/>
          </p:nvPr>
        </p:nvSpPr>
        <p:spPr>
          <a:xfrm>
            <a:off x="744004" y="3001569"/>
            <a:ext cx="4700835" cy="249623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a:solidFill>
                  <a:schemeClr val="lt1"/>
                </a:solidFill>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0" name="Google Shape;240;p61"/>
          <p:cNvPicPr preferRelativeResize="0"/>
          <p:nvPr/>
        </p:nvPicPr>
        <p:blipFill rotWithShape="1">
          <a:blip r:embed="rId3">
            <a:alphaModFix/>
          </a:blip>
          <a:srcRect/>
          <a:stretch/>
        </p:blipFill>
        <p:spPr>
          <a:xfrm>
            <a:off x="86900" y="92988"/>
            <a:ext cx="1734188" cy="774456"/>
          </a:xfrm>
          <a:prstGeom prst="rect">
            <a:avLst/>
          </a:prstGeom>
          <a:noFill/>
          <a:ln>
            <a:noFill/>
          </a:ln>
        </p:spPr>
      </p:pic>
      <p:sp>
        <p:nvSpPr>
          <p:cNvPr id="241" name="Google Shape;241;p61"/>
          <p:cNvSpPr txBox="1">
            <a:spLocks noGrp="1"/>
          </p:cNvSpPr>
          <p:nvPr>
            <p:ph type="title"/>
          </p:nvPr>
        </p:nvSpPr>
        <p:spPr>
          <a:xfrm>
            <a:off x="439200" y="842125"/>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FFFFFF"/>
              </a:buClr>
              <a:buSzPts val="3200"/>
              <a:buFont typeface="Quattrocento Sans"/>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61"/>
          <p:cNvSpPr/>
          <p:nvPr/>
        </p:nvSpPr>
        <p:spPr>
          <a:xfrm>
            <a:off x="6452072" y="1922281"/>
            <a:ext cx="5310436" cy="3963444"/>
          </a:xfrm>
          <a:prstGeom prst="roundRect">
            <a:avLst>
              <a:gd name="adj" fmla="val 4220"/>
            </a:avLst>
          </a:prstGeom>
          <a:solidFill>
            <a:srgbClr val="C63CCD"/>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3" name="Google Shape;243;p61"/>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rgbClr val="FFFFFF"/>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61"/>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45" name="Google Shape;245;p61"/>
          <p:cNvSpPr txBox="1">
            <a:spLocks noGrp="1"/>
          </p:cNvSpPr>
          <p:nvPr>
            <p:ph type="body" idx="3"/>
          </p:nvPr>
        </p:nvSpPr>
        <p:spPr>
          <a:xfrm>
            <a:off x="6765981" y="2295095"/>
            <a:ext cx="4700835" cy="44450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800"/>
              <a:buNone/>
              <a:defRPr sz="2800" b="1"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b="1">
                <a:solidFill>
                  <a:schemeClr val="dk1"/>
                </a:solidFill>
              </a:defRPr>
            </a:lvl2pPr>
            <a:lvl3pPr marL="1371600" lvl="2" indent="-228600" algn="l">
              <a:lnSpc>
                <a:spcPct val="114000"/>
              </a:lnSpc>
              <a:spcBef>
                <a:spcPts val="1200"/>
              </a:spcBef>
              <a:spcAft>
                <a:spcPts val="0"/>
              </a:spcAft>
              <a:buSzPts val="2200"/>
              <a:buNone/>
              <a:defRPr b="1">
                <a:solidFill>
                  <a:schemeClr val="dk1"/>
                </a:solidFill>
              </a:defRPr>
            </a:lvl3pPr>
            <a:lvl4pPr marL="1828800" lvl="3" indent="-228600" algn="l">
              <a:lnSpc>
                <a:spcPct val="114000"/>
              </a:lnSpc>
              <a:spcBef>
                <a:spcPts val="1200"/>
              </a:spcBef>
              <a:spcAft>
                <a:spcPts val="0"/>
              </a:spcAft>
              <a:buSzPts val="2200"/>
              <a:buNone/>
              <a:defRPr b="1">
                <a:solidFill>
                  <a:schemeClr val="dk1"/>
                </a:solidFill>
              </a:defRPr>
            </a:lvl4pPr>
            <a:lvl5pPr marL="2286000" lvl="4" indent="-228600" algn="l">
              <a:lnSpc>
                <a:spcPct val="114000"/>
              </a:lnSpc>
              <a:spcBef>
                <a:spcPts val="1200"/>
              </a:spcBef>
              <a:spcAft>
                <a:spcPts val="0"/>
              </a:spcAft>
              <a:buSzPts val="2200"/>
              <a:buNone/>
              <a:defRPr b="1">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61"/>
          <p:cNvSpPr txBox="1">
            <a:spLocks noGrp="1"/>
          </p:cNvSpPr>
          <p:nvPr>
            <p:ph type="body" idx="4"/>
          </p:nvPr>
        </p:nvSpPr>
        <p:spPr>
          <a:xfrm>
            <a:off x="6765981" y="3001569"/>
            <a:ext cx="4700835" cy="249623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a:solidFill>
                  <a:schemeClr val="lt1"/>
                </a:solidFill>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 Tabs with images 02">
  <p:cSld name="4 Tabs with images 02">
    <p:bg>
      <p:bgPr>
        <a:solidFill>
          <a:srgbClr val="F5F3F6"/>
        </a:solidFill>
        <a:effectLst/>
      </p:bgPr>
    </p:bg>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439200" y="842125"/>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9" name="Google Shape;249;p62"/>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250" name="Google Shape;250;p62"/>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62"/>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52" name="Google Shape;252;p62"/>
          <p:cNvSpPr/>
          <p:nvPr/>
        </p:nvSpPr>
        <p:spPr>
          <a:xfrm>
            <a:off x="439880" y="2122582"/>
            <a:ext cx="2667873" cy="3890143"/>
          </a:xfrm>
          <a:prstGeom prst="roundRect">
            <a:avLst>
              <a:gd name="adj" fmla="val 4626"/>
            </a:avLst>
          </a:prstGeom>
          <a:solidFill>
            <a:schemeClr val="lt2"/>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62"/>
          <p:cNvSpPr>
            <a:spLocks noGrp="1"/>
          </p:cNvSpPr>
          <p:nvPr>
            <p:ph type="pic" idx="2"/>
          </p:nvPr>
        </p:nvSpPr>
        <p:spPr>
          <a:xfrm>
            <a:off x="439199" y="2122581"/>
            <a:ext cx="2667873" cy="1385173"/>
          </a:xfrm>
          <a:prstGeom prst="round2SameRect">
            <a:avLst>
              <a:gd name="adj1" fmla="val 7816"/>
              <a:gd name="adj2" fmla="val 0"/>
            </a:avLst>
          </a:prstGeom>
          <a:solidFill>
            <a:srgbClr val="E9E6E0"/>
          </a:solidFill>
          <a:ln>
            <a:noFill/>
          </a:ln>
        </p:spPr>
      </p:sp>
      <p:sp>
        <p:nvSpPr>
          <p:cNvPr id="254" name="Google Shape;254;p62"/>
          <p:cNvSpPr txBox="1">
            <a:spLocks noGrp="1"/>
          </p:cNvSpPr>
          <p:nvPr>
            <p:ph type="body" idx="1"/>
          </p:nvPr>
        </p:nvSpPr>
        <p:spPr>
          <a:xfrm>
            <a:off x="626189" y="3747888"/>
            <a:ext cx="2311200"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62"/>
          <p:cNvSpPr txBox="1">
            <a:spLocks noGrp="1"/>
          </p:cNvSpPr>
          <p:nvPr>
            <p:ph type="body" idx="3"/>
          </p:nvPr>
        </p:nvSpPr>
        <p:spPr>
          <a:xfrm>
            <a:off x="623970" y="4163894"/>
            <a:ext cx="2311200" cy="1555777"/>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00000"/>
              </a:lnSpc>
              <a:spcBef>
                <a:spcPts val="1200"/>
              </a:spcBef>
              <a:spcAft>
                <a:spcPts val="0"/>
              </a:spcAft>
              <a:buSzPts val="1600"/>
              <a:buNone/>
              <a:defRPr sz="1600">
                <a:solidFill>
                  <a:srgbClr val="000000"/>
                </a:solidFill>
              </a:defRPr>
            </a:lvl2pPr>
            <a:lvl3pPr marL="1371600" lvl="2" indent="-228600" algn="l">
              <a:lnSpc>
                <a:spcPct val="100000"/>
              </a:lnSpc>
              <a:spcBef>
                <a:spcPts val="1200"/>
              </a:spcBef>
              <a:spcAft>
                <a:spcPts val="0"/>
              </a:spcAft>
              <a:buSzPts val="1600"/>
              <a:buNone/>
              <a:defRPr sz="1600">
                <a:solidFill>
                  <a:srgbClr val="000000"/>
                </a:solidFill>
              </a:defRPr>
            </a:lvl3pPr>
            <a:lvl4pPr marL="1828800" lvl="3" indent="-228600" algn="l">
              <a:lnSpc>
                <a:spcPct val="100000"/>
              </a:lnSpc>
              <a:spcBef>
                <a:spcPts val="1200"/>
              </a:spcBef>
              <a:spcAft>
                <a:spcPts val="0"/>
              </a:spcAft>
              <a:buSzPts val="1600"/>
              <a:buNone/>
              <a:defRPr sz="1600">
                <a:solidFill>
                  <a:srgbClr val="000000"/>
                </a:solidFill>
              </a:defRPr>
            </a:lvl4pPr>
            <a:lvl5pPr marL="2286000" lvl="4" indent="-228600" algn="l">
              <a:lnSpc>
                <a:spcPct val="100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62"/>
          <p:cNvSpPr/>
          <p:nvPr/>
        </p:nvSpPr>
        <p:spPr>
          <a:xfrm>
            <a:off x="9074327" y="2122582"/>
            <a:ext cx="2667873" cy="3890143"/>
          </a:xfrm>
          <a:prstGeom prst="roundRect">
            <a:avLst>
              <a:gd name="adj" fmla="val 4626"/>
            </a:avLst>
          </a:prstGeom>
          <a:solidFill>
            <a:schemeClr val="lt2"/>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7" name="Google Shape;257;p62"/>
          <p:cNvSpPr>
            <a:spLocks noGrp="1"/>
          </p:cNvSpPr>
          <p:nvPr>
            <p:ph type="pic" idx="4"/>
          </p:nvPr>
        </p:nvSpPr>
        <p:spPr>
          <a:xfrm>
            <a:off x="9073646" y="2122581"/>
            <a:ext cx="2667873" cy="1385173"/>
          </a:xfrm>
          <a:prstGeom prst="round2SameRect">
            <a:avLst>
              <a:gd name="adj1" fmla="val 7816"/>
              <a:gd name="adj2" fmla="val 0"/>
            </a:avLst>
          </a:prstGeom>
          <a:solidFill>
            <a:srgbClr val="E9E6E0"/>
          </a:solidFill>
          <a:ln>
            <a:noFill/>
          </a:ln>
        </p:spPr>
      </p:sp>
      <p:sp>
        <p:nvSpPr>
          <p:cNvPr id="258" name="Google Shape;258;p62"/>
          <p:cNvSpPr txBox="1">
            <a:spLocks noGrp="1"/>
          </p:cNvSpPr>
          <p:nvPr>
            <p:ph type="body" idx="5"/>
          </p:nvPr>
        </p:nvSpPr>
        <p:spPr>
          <a:xfrm>
            <a:off x="9260636" y="3747888"/>
            <a:ext cx="2311200"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2"/>
          <p:cNvSpPr txBox="1">
            <a:spLocks noGrp="1"/>
          </p:cNvSpPr>
          <p:nvPr>
            <p:ph type="body" idx="6"/>
          </p:nvPr>
        </p:nvSpPr>
        <p:spPr>
          <a:xfrm>
            <a:off x="9258417" y="4163894"/>
            <a:ext cx="2311200" cy="1555777"/>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00000"/>
              </a:lnSpc>
              <a:spcBef>
                <a:spcPts val="1200"/>
              </a:spcBef>
              <a:spcAft>
                <a:spcPts val="0"/>
              </a:spcAft>
              <a:buSzPts val="1600"/>
              <a:buNone/>
              <a:defRPr sz="1600">
                <a:solidFill>
                  <a:srgbClr val="000000"/>
                </a:solidFill>
              </a:defRPr>
            </a:lvl2pPr>
            <a:lvl3pPr marL="1371600" lvl="2" indent="-228600" algn="l">
              <a:lnSpc>
                <a:spcPct val="100000"/>
              </a:lnSpc>
              <a:spcBef>
                <a:spcPts val="1200"/>
              </a:spcBef>
              <a:spcAft>
                <a:spcPts val="0"/>
              </a:spcAft>
              <a:buSzPts val="1600"/>
              <a:buNone/>
              <a:defRPr sz="1600">
                <a:solidFill>
                  <a:srgbClr val="000000"/>
                </a:solidFill>
              </a:defRPr>
            </a:lvl3pPr>
            <a:lvl4pPr marL="1828800" lvl="3" indent="-228600" algn="l">
              <a:lnSpc>
                <a:spcPct val="100000"/>
              </a:lnSpc>
              <a:spcBef>
                <a:spcPts val="1200"/>
              </a:spcBef>
              <a:spcAft>
                <a:spcPts val="0"/>
              </a:spcAft>
              <a:buSzPts val="1600"/>
              <a:buNone/>
              <a:defRPr sz="1600">
                <a:solidFill>
                  <a:srgbClr val="000000"/>
                </a:solidFill>
              </a:defRPr>
            </a:lvl4pPr>
            <a:lvl5pPr marL="2286000" lvl="4" indent="-228600" algn="l">
              <a:lnSpc>
                <a:spcPct val="100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2"/>
          <p:cNvSpPr/>
          <p:nvPr/>
        </p:nvSpPr>
        <p:spPr>
          <a:xfrm>
            <a:off x="6192378" y="2122582"/>
            <a:ext cx="2667873" cy="3890143"/>
          </a:xfrm>
          <a:prstGeom prst="roundRect">
            <a:avLst>
              <a:gd name="adj" fmla="val 4626"/>
            </a:avLst>
          </a:prstGeom>
          <a:solidFill>
            <a:schemeClr val="lt2"/>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62"/>
          <p:cNvSpPr>
            <a:spLocks noGrp="1"/>
          </p:cNvSpPr>
          <p:nvPr>
            <p:ph type="pic" idx="7"/>
          </p:nvPr>
        </p:nvSpPr>
        <p:spPr>
          <a:xfrm>
            <a:off x="6191697" y="2122581"/>
            <a:ext cx="2667873" cy="1385173"/>
          </a:xfrm>
          <a:prstGeom prst="round2SameRect">
            <a:avLst>
              <a:gd name="adj1" fmla="val 7816"/>
              <a:gd name="adj2" fmla="val 0"/>
            </a:avLst>
          </a:prstGeom>
          <a:solidFill>
            <a:srgbClr val="E9E6E0"/>
          </a:solidFill>
          <a:ln>
            <a:noFill/>
          </a:ln>
        </p:spPr>
      </p:sp>
      <p:sp>
        <p:nvSpPr>
          <p:cNvPr id="262" name="Google Shape;262;p62"/>
          <p:cNvSpPr txBox="1">
            <a:spLocks noGrp="1"/>
          </p:cNvSpPr>
          <p:nvPr>
            <p:ph type="body" idx="8"/>
          </p:nvPr>
        </p:nvSpPr>
        <p:spPr>
          <a:xfrm>
            <a:off x="6378687" y="3747888"/>
            <a:ext cx="2311200"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62"/>
          <p:cNvSpPr txBox="1">
            <a:spLocks noGrp="1"/>
          </p:cNvSpPr>
          <p:nvPr>
            <p:ph type="body" idx="9"/>
          </p:nvPr>
        </p:nvSpPr>
        <p:spPr>
          <a:xfrm>
            <a:off x="6376468" y="4163894"/>
            <a:ext cx="2311200" cy="1555777"/>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00000"/>
              </a:lnSpc>
              <a:spcBef>
                <a:spcPts val="1200"/>
              </a:spcBef>
              <a:spcAft>
                <a:spcPts val="0"/>
              </a:spcAft>
              <a:buSzPts val="1600"/>
              <a:buNone/>
              <a:defRPr sz="1600">
                <a:solidFill>
                  <a:srgbClr val="000000"/>
                </a:solidFill>
              </a:defRPr>
            </a:lvl2pPr>
            <a:lvl3pPr marL="1371600" lvl="2" indent="-228600" algn="l">
              <a:lnSpc>
                <a:spcPct val="100000"/>
              </a:lnSpc>
              <a:spcBef>
                <a:spcPts val="1200"/>
              </a:spcBef>
              <a:spcAft>
                <a:spcPts val="0"/>
              </a:spcAft>
              <a:buSzPts val="1600"/>
              <a:buNone/>
              <a:defRPr sz="1600">
                <a:solidFill>
                  <a:srgbClr val="000000"/>
                </a:solidFill>
              </a:defRPr>
            </a:lvl3pPr>
            <a:lvl4pPr marL="1828800" lvl="3" indent="-228600" algn="l">
              <a:lnSpc>
                <a:spcPct val="100000"/>
              </a:lnSpc>
              <a:spcBef>
                <a:spcPts val="1200"/>
              </a:spcBef>
              <a:spcAft>
                <a:spcPts val="0"/>
              </a:spcAft>
              <a:buSzPts val="1600"/>
              <a:buNone/>
              <a:defRPr sz="1600">
                <a:solidFill>
                  <a:srgbClr val="000000"/>
                </a:solidFill>
              </a:defRPr>
            </a:lvl4pPr>
            <a:lvl5pPr marL="2286000" lvl="4" indent="-228600" algn="l">
              <a:lnSpc>
                <a:spcPct val="100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62"/>
          <p:cNvSpPr/>
          <p:nvPr/>
        </p:nvSpPr>
        <p:spPr>
          <a:xfrm>
            <a:off x="3310952" y="2122582"/>
            <a:ext cx="2667873" cy="3890143"/>
          </a:xfrm>
          <a:prstGeom prst="roundRect">
            <a:avLst>
              <a:gd name="adj" fmla="val 4626"/>
            </a:avLst>
          </a:prstGeom>
          <a:solidFill>
            <a:schemeClr val="lt2"/>
          </a:solidFill>
          <a:ln>
            <a:noFill/>
          </a:ln>
          <a:effectLst>
            <a:outerShdw blurRad="508000" sx="102000" sy="102000" algn="ctr" rotWithShape="0">
              <a:srgbClr val="73381A">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62"/>
          <p:cNvSpPr>
            <a:spLocks noGrp="1"/>
          </p:cNvSpPr>
          <p:nvPr>
            <p:ph type="pic" idx="13"/>
          </p:nvPr>
        </p:nvSpPr>
        <p:spPr>
          <a:xfrm>
            <a:off x="3310271" y="2122581"/>
            <a:ext cx="2667873" cy="1385173"/>
          </a:xfrm>
          <a:prstGeom prst="round2SameRect">
            <a:avLst>
              <a:gd name="adj1" fmla="val 7816"/>
              <a:gd name="adj2" fmla="val 0"/>
            </a:avLst>
          </a:prstGeom>
          <a:solidFill>
            <a:srgbClr val="E9E6E0"/>
          </a:solidFill>
          <a:ln>
            <a:noFill/>
          </a:ln>
        </p:spPr>
      </p:sp>
      <p:sp>
        <p:nvSpPr>
          <p:cNvPr id="266" name="Google Shape;266;p62"/>
          <p:cNvSpPr txBox="1">
            <a:spLocks noGrp="1"/>
          </p:cNvSpPr>
          <p:nvPr>
            <p:ph type="body" idx="14"/>
          </p:nvPr>
        </p:nvSpPr>
        <p:spPr>
          <a:xfrm>
            <a:off x="3497261" y="3747888"/>
            <a:ext cx="2311200"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2"/>
          <p:cNvSpPr txBox="1">
            <a:spLocks noGrp="1"/>
          </p:cNvSpPr>
          <p:nvPr>
            <p:ph type="body" idx="15"/>
          </p:nvPr>
        </p:nvSpPr>
        <p:spPr>
          <a:xfrm>
            <a:off x="3495042" y="4163894"/>
            <a:ext cx="2311200" cy="1555777"/>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00000"/>
              </a:lnSpc>
              <a:spcBef>
                <a:spcPts val="1200"/>
              </a:spcBef>
              <a:spcAft>
                <a:spcPts val="0"/>
              </a:spcAft>
              <a:buSzPts val="1600"/>
              <a:buNone/>
              <a:defRPr sz="1600">
                <a:solidFill>
                  <a:srgbClr val="000000"/>
                </a:solidFill>
              </a:defRPr>
            </a:lvl2pPr>
            <a:lvl3pPr marL="1371600" lvl="2" indent="-228600" algn="l">
              <a:lnSpc>
                <a:spcPct val="100000"/>
              </a:lnSpc>
              <a:spcBef>
                <a:spcPts val="1200"/>
              </a:spcBef>
              <a:spcAft>
                <a:spcPts val="0"/>
              </a:spcAft>
              <a:buSzPts val="1600"/>
              <a:buNone/>
              <a:defRPr sz="1600">
                <a:solidFill>
                  <a:srgbClr val="000000"/>
                </a:solidFill>
              </a:defRPr>
            </a:lvl3pPr>
            <a:lvl4pPr marL="1828800" lvl="3" indent="-228600" algn="l">
              <a:lnSpc>
                <a:spcPct val="100000"/>
              </a:lnSpc>
              <a:spcBef>
                <a:spcPts val="1200"/>
              </a:spcBef>
              <a:spcAft>
                <a:spcPts val="0"/>
              </a:spcAft>
              <a:buSzPts val="1600"/>
              <a:buNone/>
              <a:defRPr sz="1600">
                <a:solidFill>
                  <a:srgbClr val="000000"/>
                </a:solidFill>
              </a:defRPr>
            </a:lvl4pPr>
            <a:lvl5pPr marL="2286000" lvl="4" indent="-228600" algn="l">
              <a:lnSpc>
                <a:spcPct val="100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osaic 01">
  <p:cSld name="mosaic 01">
    <p:bg>
      <p:bgPr>
        <a:gradFill>
          <a:gsLst>
            <a:gs pos="0">
              <a:srgbClr val="E9E6E0"/>
            </a:gs>
            <a:gs pos="70000">
              <a:srgbClr val="E9E6E0"/>
            </a:gs>
            <a:gs pos="100000">
              <a:srgbClr val="F5F3F6"/>
            </a:gs>
          </a:gsLst>
          <a:lin ang="5400000" scaled="0"/>
        </a:gradFill>
        <a:effectLst/>
      </p:bgPr>
    </p:bg>
    <p:spTree>
      <p:nvGrpSpPr>
        <p:cNvPr id="1" name="Shape 268"/>
        <p:cNvGrpSpPr/>
        <p:nvPr/>
      </p:nvGrpSpPr>
      <p:grpSpPr>
        <a:xfrm>
          <a:off x="0" y="0"/>
          <a:ext cx="0" cy="0"/>
          <a:chOff x="0" y="0"/>
          <a:chExt cx="0" cy="0"/>
        </a:xfrm>
      </p:grpSpPr>
      <p:sp>
        <p:nvSpPr>
          <p:cNvPr id="269" name="Google Shape;269;p63"/>
          <p:cNvSpPr/>
          <p:nvPr/>
        </p:nvSpPr>
        <p:spPr>
          <a:xfrm>
            <a:off x="0" y="1506887"/>
            <a:ext cx="4068000" cy="5343421"/>
          </a:xfrm>
          <a:prstGeom prst="round2SameRect">
            <a:avLst>
              <a:gd name="adj1" fmla="val 4711"/>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0" name="Google Shape;270;p63"/>
          <p:cNvSpPr/>
          <p:nvPr/>
        </p:nvSpPr>
        <p:spPr>
          <a:xfrm>
            <a:off x="8124000" y="1506887"/>
            <a:ext cx="4068000" cy="5343421"/>
          </a:xfrm>
          <a:prstGeom prst="round2SameRect">
            <a:avLst>
              <a:gd name="adj1" fmla="val 4711"/>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1" name="Google Shape;271;p63"/>
          <p:cNvSpPr/>
          <p:nvPr/>
        </p:nvSpPr>
        <p:spPr>
          <a:xfrm>
            <a:off x="4065567" y="1506887"/>
            <a:ext cx="4068000" cy="5343421"/>
          </a:xfrm>
          <a:prstGeom prst="round2SameRect">
            <a:avLst>
              <a:gd name="adj1" fmla="val 4711"/>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2" name="Google Shape;272;p63"/>
          <p:cNvSpPr txBox="1">
            <a:spLocks noGrp="1"/>
          </p:cNvSpPr>
          <p:nvPr>
            <p:ph type="body" idx="1"/>
          </p:nvPr>
        </p:nvSpPr>
        <p:spPr>
          <a:xfrm>
            <a:off x="338934" y="3818826"/>
            <a:ext cx="3396559" cy="344625"/>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3" name="Google Shape;273;p63"/>
          <p:cNvSpPr txBox="1">
            <a:spLocks noGrp="1"/>
          </p:cNvSpPr>
          <p:nvPr>
            <p:ph type="body" idx="2"/>
          </p:nvPr>
        </p:nvSpPr>
        <p:spPr>
          <a:xfrm>
            <a:off x="338934" y="4256976"/>
            <a:ext cx="3396559" cy="1817468"/>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14000"/>
              </a:lnSpc>
              <a:spcBef>
                <a:spcPts val="1200"/>
              </a:spcBef>
              <a:spcAft>
                <a:spcPts val="0"/>
              </a:spcAft>
              <a:buSzPts val="1600"/>
              <a:buNone/>
              <a:defRPr sz="1600">
                <a:solidFill>
                  <a:srgbClr val="000000"/>
                </a:solidFill>
              </a:defRPr>
            </a:lvl2pPr>
            <a:lvl3pPr marL="1371600" lvl="2" indent="-228600" algn="l">
              <a:lnSpc>
                <a:spcPct val="114000"/>
              </a:lnSpc>
              <a:spcBef>
                <a:spcPts val="1200"/>
              </a:spcBef>
              <a:spcAft>
                <a:spcPts val="0"/>
              </a:spcAft>
              <a:buSzPts val="1600"/>
              <a:buNone/>
              <a:defRPr sz="1600">
                <a:solidFill>
                  <a:srgbClr val="000000"/>
                </a:solidFill>
              </a:defRPr>
            </a:lvl3pPr>
            <a:lvl4pPr marL="1828800" lvl="3" indent="-228600" algn="l">
              <a:lnSpc>
                <a:spcPct val="114000"/>
              </a:lnSpc>
              <a:spcBef>
                <a:spcPts val="1200"/>
              </a:spcBef>
              <a:spcAft>
                <a:spcPts val="0"/>
              </a:spcAft>
              <a:buSzPts val="1600"/>
              <a:buNone/>
              <a:defRPr sz="1600">
                <a:solidFill>
                  <a:srgbClr val="000000"/>
                </a:solidFill>
              </a:defRPr>
            </a:lvl4pPr>
            <a:lvl5pPr marL="2286000" lvl="4" indent="-228600" algn="l">
              <a:lnSpc>
                <a:spcPct val="114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63"/>
          <p:cNvSpPr txBox="1">
            <a:spLocks noGrp="1"/>
          </p:cNvSpPr>
          <p:nvPr>
            <p:ph type="title"/>
          </p:nvPr>
        </p:nvSpPr>
        <p:spPr>
          <a:xfrm>
            <a:off x="439200" y="320508"/>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p63"/>
          <p:cNvSpPr>
            <a:spLocks noGrp="1"/>
          </p:cNvSpPr>
          <p:nvPr>
            <p:ph type="pic" idx="3"/>
          </p:nvPr>
        </p:nvSpPr>
        <p:spPr>
          <a:xfrm>
            <a:off x="338933" y="1882588"/>
            <a:ext cx="3396559" cy="1713228"/>
          </a:xfrm>
          <a:prstGeom prst="roundRect">
            <a:avLst>
              <a:gd name="adj" fmla="val 3366"/>
            </a:avLst>
          </a:prstGeom>
          <a:noFill/>
          <a:ln>
            <a:noFill/>
          </a:ln>
        </p:spPr>
      </p:sp>
      <p:sp>
        <p:nvSpPr>
          <p:cNvPr id="276" name="Google Shape;276;p63"/>
          <p:cNvSpPr txBox="1">
            <a:spLocks noGrp="1"/>
          </p:cNvSpPr>
          <p:nvPr>
            <p:ph type="body" idx="4"/>
          </p:nvPr>
        </p:nvSpPr>
        <p:spPr>
          <a:xfrm>
            <a:off x="8463603" y="3818826"/>
            <a:ext cx="3396559" cy="344625"/>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63"/>
          <p:cNvSpPr txBox="1">
            <a:spLocks noGrp="1"/>
          </p:cNvSpPr>
          <p:nvPr>
            <p:ph type="body" idx="5"/>
          </p:nvPr>
        </p:nvSpPr>
        <p:spPr>
          <a:xfrm>
            <a:off x="8463603" y="4256976"/>
            <a:ext cx="3396559" cy="1817468"/>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14000"/>
              </a:lnSpc>
              <a:spcBef>
                <a:spcPts val="1200"/>
              </a:spcBef>
              <a:spcAft>
                <a:spcPts val="0"/>
              </a:spcAft>
              <a:buSzPts val="1600"/>
              <a:buNone/>
              <a:defRPr sz="1600">
                <a:solidFill>
                  <a:srgbClr val="000000"/>
                </a:solidFill>
              </a:defRPr>
            </a:lvl2pPr>
            <a:lvl3pPr marL="1371600" lvl="2" indent="-228600" algn="l">
              <a:lnSpc>
                <a:spcPct val="114000"/>
              </a:lnSpc>
              <a:spcBef>
                <a:spcPts val="1200"/>
              </a:spcBef>
              <a:spcAft>
                <a:spcPts val="0"/>
              </a:spcAft>
              <a:buSzPts val="1600"/>
              <a:buNone/>
              <a:defRPr sz="1600">
                <a:solidFill>
                  <a:srgbClr val="000000"/>
                </a:solidFill>
              </a:defRPr>
            </a:lvl3pPr>
            <a:lvl4pPr marL="1828800" lvl="3" indent="-228600" algn="l">
              <a:lnSpc>
                <a:spcPct val="114000"/>
              </a:lnSpc>
              <a:spcBef>
                <a:spcPts val="1200"/>
              </a:spcBef>
              <a:spcAft>
                <a:spcPts val="0"/>
              </a:spcAft>
              <a:buSzPts val="1600"/>
              <a:buNone/>
              <a:defRPr sz="1600">
                <a:solidFill>
                  <a:srgbClr val="000000"/>
                </a:solidFill>
              </a:defRPr>
            </a:lvl4pPr>
            <a:lvl5pPr marL="2286000" lvl="4" indent="-228600" algn="l">
              <a:lnSpc>
                <a:spcPct val="114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63"/>
          <p:cNvSpPr>
            <a:spLocks noGrp="1"/>
          </p:cNvSpPr>
          <p:nvPr>
            <p:ph type="pic" idx="6"/>
          </p:nvPr>
        </p:nvSpPr>
        <p:spPr>
          <a:xfrm>
            <a:off x="8463602" y="1882588"/>
            <a:ext cx="3396559" cy="1713228"/>
          </a:xfrm>
          <a:prstGeom prst="roundRect">
            <a:avLst>
              <a:gd name="adj" fmla="val 3366"/>
            </a:avLst>
          </a:prstGeom>
          <a:noFill/>
          <a:ln>
            <a:noFill/>
          </a:ln>
        </p:spPr>
      </p:sp>
      <p:sp>
        <p:nvSpPr>
          <p:cNvPr id="279" name="Google Shape;279;p63"/>
          <p:cNvSpPr txBox="1">
            <a:spLocks noGrp="1"/>
          </p:cNvSpPr>
          <p:nvPr>
            <p:ph type="body" idx="7"/>
          </p:nvPr>
        </p:nvSpPr>
        <p:spPr>
          <a:xfrm>
            <a:off x="4386278" y="1882588"/>
            <a:ext cx="3396559" cy="344625"/>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63"/>
          <p:cNvSpPr txBox="1">
            <a:spLocks noGrp="1"/>
          </p:cNvSpPr>
          <p:nvPr>
            <p:ph type="body" idx="8"/>
          </p:nvPr>
        </p:nvSpPr>
        <p:spPr>
          <a:xfrm>
            <a:off x="4386278" y="2320738"/>
            <a:ext cx="3396559" cy="1817468"/>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rgbClr val="000000"/>
                </a:solidFill>
              </a:defRPr>
            </a:lvl1pPr>
            <a:lvl2pPr marL="914400" lvl="1" indent="-228600" algn="l">
              <a:lnSpc>
                <a:spcPct val="114000"/>
              </a:lnSpc>
              <a:spcBef>
                <a:spcPts val="1200"/>
              </a:spcBef>
              <a:spcAft>
                <a:spcPts val="0"/>
              </a:spcAft>
              <a:buSzPts val="1600"/>
              <a:buNone/>
              <a:defRPr sz="1600">
                <a:solidFill>
                  <a:srgbClr val="000000"/>
                </a:solidFill>
              </a:defRPr>
            </a:lvl2pPr>
            <a:lvl3pPr marL="1371600" lvl="2" indent="-228600" algn="l">
              <a:lnSpc>
                <a:spcPct val="114000"/>
              </a:lnSpc>
              <a:spcBef>
                <a:spcPts val="1200"/>
              </a:spcBef>
              <a:spcAft>
                <a:spcPts val="0"/>
              </a:spcAft>
              <a:buSzPts val="1600"/>
              <a:buNone/>
              <a:defRPr sz="1600">
                <a:solidFill>
                  <a:srgbClr val="000000"/>
                </a:solidFill>
              </a:defRPr>
            </a:lvl3pPr>
            <a:lvl4pPr marL="1828800" lvl="3" indent="-228600" algn="l">
              <a:lnSpc>
                <a:spcPct val="114000"/>
              </a:lnSpc>
              <a:spcBef>
                <a:spcPts val="1200"/>
              </a:spcBef>
              <a:spcAft>
                <a:spcPts val="0"/>
              </a:spcAft>
              <a:buSzPts val="1600"/>
              <a:buNone/>
              <a:defRPr sz="1600">
                <a:solidFill>
                  <a:srgbClr val="000000"/>
                </a:solidFill>
              </a:defRPr>
            </a:lvl4pPr>
            <a:lvl5pPr marL="2286000" lvl="4" indent="-228600" algn="l">
              <a:lnSpc>
                <a:spcPct val="114000"/>
              </a:lnSpc>
              <a:spcBef>
                <a:spcPts val="1200"/>
              </a:spcBef>
              <a:spcAft>
                <a:spcPts val="0"/>
              </a:spcAft>
              <a:buSzPts val="1600"/>
              <a:buNone/>
              <a:defRPr sz="16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63"/>
          <p:cNvSpPr>
            <a:spLocks noGrp="1"/>
          </p:cNvSpPr>
          <p:nvPr>
            <p:ph type="pic" idx="9"/>
          </p:nvPr>
        </p:nvSpPr>
        <p:spPr>
          <a:xfrm>
            <a:off x="4386277" y="4355363"/>
            <a:ext cx="3396559" cy="1713228"/>
          </a:xfrm>
          <a:prstGeom prst="roundRect">
            <a:avLst>
              <a:gd name="adj" fmla="val 3366"/>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osaic 02">
  <p:cSld name="mosaic 02">
    <p:bg>
      <p:bgPr>
        <a:gradFill>
          <a:gsLst>
            <a:gs pos="0">
              <a:srgbClr val="E9E6E0"/>
            </a:gs>
            <a:gs pos="70000">
              <a:srgbClr val="E9E6E0"/>
            </a:gs>
            <a:gs pos="100000">
              <a:srgbClr val="F5F3F6"/>
            </a:gs>
          </a:gsLst>
          <a:lin ang="5400000" scaled="0"/>
        </a:gradFill>
        <a:effectLst/>
      </p:bgPr>
    </p:bg>
    <p:spTree>
      <p:nvGrpSpPr>
        <p:cNvPr id="1" name="Shape 282"/>
        <p:cNvGrpSpPr/>
        <p:nvPr/>
      </p:nvGrpSpPr>
      <p:grpSpPr>
        <a:xfrm>
          <a:off x="0" y="0"/>
          <a:ext cx="0" cy="0"/>
          <a:chOff x="0" y="0"/>
          <a:chExt cx="0" cy="0"/>
        </a:xfrm>
      </p:grpSpPr>
      <p:sp>
        <p:nvSpPr>
          <p:cNvPr id="283" name="Google Shape;283;p64"/>
          <p:cNvSpPr txBox="1">
            <a:spLocks noGrp="1"/>
          </p:cNvSpPr>
          <p:nvPr>
            <p:ph type="body" idx="1"/>
          </p:nvPr>
        </p:nvSpPr>
        <p:spPr>
          <a:xfrm>
            <a:off x="439200" y="3753625"/>
            <a:ext cx="3396559"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64"/>
          <p:cNvSpPr txBox="1">
            <a:spLocks noGrp="1"/>
          </p:cNvSpPr>
          <p:nvPr>
            <p:ph type="body" idx="2"/>
          </p:nvPr>
        </p:nvSpPr>
        <p:spPr>
          <a:xfrm>
            <a:off x="439200" y="4201574"/>
            <a:ext cx="3396559" cy="205238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chemeClr val="dk1"/>
                </a:solidFill>
              </a:defRPr>
            </a:lvl1pPr>
            <a:lvl2pPr marL="914400" lvl="1" indent="-228600" algn="l">
              <a:lnSpc>
                <a:spcPct val="114000"/>
              </a:lnSpc>
              <a:spcBef>
                <a:spcPts val="1200"/>
              </a:spcBef>
              <a:spcAft>
                <a:spcPts val="0"/>
              </a:spcAft>
              <a:buSzPts val="1600"/>
              <a:buNone/>
              <a:defRPr sz="1600">
                <a:solidFill>
                  <a:schemeClr val="dk1"/>
                </a:solidFill>
              </a:defRPr>
            </a:lvl2pPr>
            <a:lvl3pPr marL="1371600" lvl="2" indent="-228600" algn="l">
              <a:lnSpc>
                <a:spcPct val="114000"/>
              </a:lnSpc>
              <a:spcBef>
                <a:spcPts val="1200"/>
              </a:spcBef>
              <a:spcAft>
                <a:spcPts val="0"/>
              </a:spcAft>
              <a:buSzPts val="1600"/>
              <a:buNone/>
              <a:defRPr sz="1600">
                <a:solidFill>
                  <a:schemeClr val="dk1"/>
                </a:solidFill>
              </a:defRPr>
            </a:lvl3pPr>
            <a:lvl4pPr marL="1828800" lvl="3" indent="-228600" algn="l">
              <a:lnSpc>
                <a:spcPct val="114000"/>
              </a:lnSpc>
              <a:spcBef>
                <a:spcPts val="1200"/>
              </a:spcBef>
              <a:spcAft>
                <a:spcPts val="0"/>
              </a:spcAft>
              <a:buSzPts val="1600"/>
              <a:buNone/>
              <a:defRPr sz="1600">
                <a:solidFill>
                  <a:schemeClr val="dk1"/>
                </a:solidFill>
              </a:defRPr>
            </a:lvl4pPr>
            <a:lvl5pPr marL="2286000" lvl="4" indent="-228600" algn="l">
              <a:lnSpc>
                <a:spcPct val="114000"/>
              </a:lnSpc>
              <a:spcBef>
                <a:spcPts val="1200"/>
              </a:spcBef>
              <a:spcAft>
                <a:spcPts val="0"/>
              </a:spcAft>
              <a:buSzPts val="1600"/>
              <a:buNone/>
              <a:defRPr sz="1600">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64"/>
          <p:cNvSpPr txBox="1">
            <a:spLocks noGrp="1"/>
          </p:cNvSpPr>
          <p:nvPr>
            <p:ph type="title"/>
          </p:nvPr>
        </p:nvSpPr>
        <p:spPr>
          <a:xfrm>
            <a:off x="439200" y="843407"/>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64"/>
          <p:cNvSpPr>
            <a:spLocks noGrp="1"/>
          </p:cNvSpPr>
          <p:nvPr>
            <p:ph type="pic" idx="3"/>
          </p:nvPr>
        </p:nvSpPr>
        <p:spPr>
          <a:xfrm>
            <a:off x="439200" y="2037479"/>
            <a:ext cx="3396558" cy="1500462"/>
          </a:xfrm>
          <a:prstGeom prst="roundRect">
            <a:avLst>
              <a:gd name="adj" fmla="val 3366"/>
            </a:avLst>
          </a:prstGeom>
          <a:noFill/>
          <a:ln>
            <a:noFill/>
          </a:ln>
        </p:spPr>
      </p:sp>
      <p:sp>
        <p:nvSpPr>
          <p:cNvPr id="287" name="Google Shape;287;p64"/>
          <p:cNvSpPr txBox="1">
            <a:spLocks noGrp="1"/>
          </p:cNvSpPr>
          <p:nvPr>
            <p:ph type="body" idx="4"/>
          </p:nvPr>
        </p:nvSpPr>
        <p:spPr>
          <a:xfrm>
            <a:off x="8356243" y="3753625"/>
            <a:ext cx="3396559"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64"/>
          <p:cNvSpPr txBox="1">
            <a:spLocks noGrp="1"/>
          </p:cNvSpPr>
          <p:nvPr>
            <p:ph type="body" idx="5"/>
          </p:nvPr>
        </p:nvSpPr>
        <p:spPr>
          <a:xfrm>
            <a:off x="8356243" y="4201574"/>
            <a:ext cx="3396559" cy="205238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chemeClr val="dk1"/>
                </a:solidFill>
              </a:defRPr>
            </a:lvl1pPr>
            <a:lvl2pPr marL="914400" lvl="1" indent="-228600" algn="l">
              <a:lnSpc>
                <a:spcPct val="114000"/>
              </a:lnSpc>
              <a:spcBef>
                <a:spcPts val="1200"/>
              </a:spcBef>
              <a:spcAft>
                <a:spcPts val="0"/>
              </a:spcAft>
              <a:buSzPts val="1600"/>
              <a:buNone/>
              <a:defRPr sz="1600">
                <a:solidFill>
                  <a:schemeClr val="dk1"/>
                </a:solidFill>
              </a:defRPr>
            </a:lvl2pPr>
            <a:lvl3pPr marL="1371600" lvl="2" indent="-228600" algn="l">
              <a:lnSpc>
                <a:spcPct val="114000"/>
              </a:lnSpc>
              <a:spcBef>
                <a:spcPts val="1200"/>
              </a:spcBef>
              <a:spcAft>
                <a:spcPts val="0"/>
              </a:spcAft>
              <a:buSzPts val="1600"/>
              <a:buNone/>
              <a:defRPr sz="1600">
                <a:solidFill>
                  <a:schemeClr val="dk1"/>
                </a:solidFill>
              </a:defRPr>
            </a:lvl3pPr>
            <a:lvl4pPr marL="1828800" lvl="3" indent="-228600" algn="l">
              <a:lnSpc>
                <a:spcPct val="114000"/>
              </a:lnSpc>
              <a:spcBef>
                <a:spcPts val="1200"/>
              </a:spcBef>
              <a:spcAft>
                <a:spcPts val="0"/>
              </a:spcAft>
              <a:buSzPts val="1600"/>
              <a:buNone/>
              <a:defRPr sz="1600">
                <a:solidFill>
                  <a:schemeClr val="dk1"/>
                </a:solidFill>
              </a:defRPr>
            </a:lvl4pPr>
            <a:lvl5pPr marL="2286000" lvl="4" indent="-228600" algn="l">
              <a:lnSpc>
                <a:spcPct val="114000"/>
              </a:lnSpc>
              <a:spcBef>
                <a:spcPts val="1200"/>
              </a:spcBef>
              <a:spcAft>
                <a:spcPts val="0"/>
              </a:spcAft>
              <a:buSzPts val="1600"/>
              <a:buNone/>
              <a:defRPr sz="1600">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4"/>
          <p:cNvSpPr>
            <a:spLocks noGrp="1"/>
          </p:cNvSpPr>
          <p:nvPr>
            <p:ph type="pic" idx="6"/>
          </p:nvPr>
        </p:nvSpPr>
        <p:spPr>
          <a:xfrm>
            <a:off x="8356243" y="2037479"/>
            <a:ext cx="3396558" cy="1500462"/>
          </a:xfrm>
          <a:prstGeom prst="roundRect">
            <a:avLst>
              <a:gd name="adj" fmla="val 3366"/>
            </a:avLst>
          </a:prstGeom>
          <a:noFill/>
          <a:ln>
            <a:noFill/>
          </a:ln>
        </p:spPr>
      </p:sp>
      <p:sp>
        <p:nvSpPr>
          <p:cNvPr id="290" name="Google Shape;290;p64"/>
          <p:cNvSpPr txBox="1">
            <a:spLocks noGrp="1"/>
          </p:cNvSpPr>
          <p:nvPr>
            <p:ph type="body" idx="7"/>
          </p:nvPr>
        </p:nvSpPr>
        <p:spPr>
          <a:xfrm>
            <a:off x="4418518" y="2022489"/>
            <a:ext cx="3396559" cy="34462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64"/>
          <p:cNvSpPr txBox="1">
            <a:spLocks noGrp="1"/>
          </p:cNvSpPr>
          <p:nvPr>
            <p:ph type="body" idx="8"/>
          </p:nvPr>
        </p:nvSpPr>
        <p:spPr>
          <a:xfrm>
            <a:off x="4418518" y="2470438"/>
            <a:ext cx="3396559" cy="205238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chemeClr val="dk1"/>
                </a:solidFill>
              </a:defRPr>
            </a:lvl1pPr>
            <a:lvl2pPr marL="914400" lvl="1" indent="-228600" algn="l">
              <a:lnSpc>
                <a:spcPct val="114000"/>
              </a:lnSpc>
              <a:spcBef>
                <a:spcPts val="1200"/>
              </a:spcBef>
              <a:spcAft>
                <a:spcPts val="0"/>
              </a:spcAft>
              <a:buSzPts val="1600"/>
              <a:buNone/>
              <a:defRPr sz="1600">
                <a:solidFill>
                  <a:schemeClr val="dk1"/>
                </a:solidFill>
              </a:defRPr>
            </a:lvl2pPr>
            <a:lvl3pPr marL="1371600" lvl="2" indent="-228600" algn="l">
              <a:lnSpc>
                <a:spcPct val="114000"/>
              </a:lnSpc>
              <a:spcBef>
                <a:spcPts val="1200"/>
              </a:spcBef>
              <a:spcAft>
                <a:spcPts val="0"/>
              </a:spcAft>
              <a:buSzPts val="1600"/>
              <a:buNone/>
              <a:defRPr sz="1600">
                <a:solidFill>
                  <a:schemeClr val="dk1"/>
                </a:solidFill>
              </a:defRPr>
            </a:lvl3pPr>
            <a:lvl4pPr marL="1828800" lvl="3" indent="-228600" algn="l">
              <a:lnSpc>
                <a:spcPct val="114000"/>
              </a:lnSpc>
              <a:spcBef>
                <a:spcPts val="1200"/>
              </a:spcBef>
              <a:spcAft>
                <a:spcPts val="0"/>
              </a:spcAft>
              <a:buSzPts val="1600"/>
              <a:buNone/>
              <a:defRPr sz="1600">
                <a:solidFill>
                  <a:schemeClr val="dk1"/>
                </a:solidFill>
              </a:defRPr>
            </a:lvl4pPr>
            <a:lvl5pPr marL="2286000" lvl="4" indent="-228600" algn="l">
              <a:lnSpc>
                <a:spcPct val="114000"/>
              </a:lnSpc>
              <a:spcBef>
                <a:spcPts val="1200"/>
              </a:spcBef>
              <a:spcAft>
                <a:spcPts val="0"/>
              </a:spcAft>
              <a:buSzPts val="1600"/>
              <a:buNone/>
              <a:defRPr sz="1600">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64"/>
          <p:cNvSpPr>
            <a:spLocks noGrp="1"/>
          </p:cNvSpPr>
          <p:nvPr>
            <p:ph type="pic" idx="9"/>
          </p:nvPr>
        </p:nvSpPr>
        <p:spPr>
          <a:xfrm>
            <a:off x="4418518" y="4858001"/>
            <a:ext cx="3396558" cy="1500462"/>
          </a:xfrm>
          <a:prstGeom prst="roundRect">
            <a:avLst>
              <a:gd name="adj" fmla="val 3366"/>
            </a:avLst>
          </a:prstGeom>
          <a:noFill/>
          <a:ln>
            <a:noFill/>
          </a:ln>
        </p:spPr>
      </p:sp>
      <p:pic>
        <p:nvPicPr>
          <p:cNvPr id="293" name="Google Shape;293;p64"/>
          <p:cNvPicPr preferRelativeResize="0"/>
          <p:nvPr/>
        </p:nvPicPr>
        <p:blipFill rotWithShape="1">
          <a:blip r:embed="rId2">
            <a:alphaModFix/>
          </a:blip>
          <a:srcRect/>
          <a:stretch/>
        </p:blipFill>
        <p:spPr>
          <a:xfrm>
            <a:off x="86900" y="92988"/>
            <a:ext cx="1734189" cy="77445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 Tabs with images 03">
  <p:cSld name="4 Tabs with images 03">
    <p:bg>
      <p:bgPr>
        <a:solidFill>
          <a:srgbClr val="F5F3F6"/>
        </a:solidFill>
        <a:effectLst/>
      </p:bgPr>
    </p:bg>
    <p:spTree>
      <p:nvGrpSpPr>
        <p:cNvPr id="1" name="Shape 294"/>
        <p:cNvGrpSpPr/>
        <p:nvPr/>
      </p:nvGrpSpPr>
      <p:grpSpPr>
        <a:xfrm>
          <a:off x="0" y="0"/>
          <a:ext cx="0" cy="0"/>
          <a:chOff x="0" y="0"/>
          <a:chExt cx="0" cy="0"/>
        </a:xfrm>
      </p:grpSpPr>
      <p:sp>
        <p:nvSpPr>
          <p:cNvPr id="295" name="Google Shape;295;p65"/>
          <p:cNvSpPr txBox="1">
            <a:spLocks noGrp="1"/>
          </p:cNvSpPr>
          <p:nvPr>
            <p:ph type="body" idx="1"/>
          </p:nvPr>
        </p:nvSpPr>
        <p:spPr>
          <a:xfrm>
            <a:off x="439200" y="3753625"/>
            <a:ext cx="2520001" cy="344625"/>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65"/>
          <p:cNvSpPr txBox="1">
            <a:spLocks noGrp="1"/>
          </p:cNvSpPr>
          <p:nvPr>
            <p:ph type="body" idx="2"/>
          </p:nvPr>
        </p:nvSpPr>
        <p:spPr>
          <a:xfrm>
            <a:off x="439200" y="4201574"/>
            <a:ext cx="2520001" cy="205238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chemeClr val="dk1"/>
                </a:solidFill>
              </a:defRPr>
            </a:lvl1pPr>
            <a:lvl2pPr marL="914400" lvl="1" indent="-228600" algn="l">
              <a:lnSpc>
                <a:spcPct val="114000"/>
              </a:lnSpc>
              <a:spcBef>
                <a:spcPts val="1200"/>
              </a:spcBef>
              <a:spcAft>
                <a:spcPts val="0"/>
              </a:spcAft>
              <a:buSzPts val="1600"/>
              <a:buNone/>
              <a:defRPr sz="1600">
                <a:solidFill>
                  <a:schemeClr val="dk1"/>
                </a:solidFill>
              </a:defRPr>
            </a:lvl2pPr>
            <a:lvl3pPr marL="1371600" lvl="2" indent="-228600" algn="l">
              <a:lnSpc>
                <a:spcPct val="114000"/>
              </a:lnSpc>
              <a:spcBef>
                <a:spcPts val="1200"/>
              </a:spcBef>
              <a:spcAft>
                <a:spcPts val="0"/>
              </a:spcAft>
              <a:buSzPts val="1600"/>
              <a:buNone/>
              <a:defRPr sz="1600">
                <a:solidFill>
                  <a:schemeClr val="dk1"/>
                </a:solidFill>
              </a:defRPr>
            </a:lvl3pPr>
            <a:lvl4pPr marL="1828800" lvl="3" indent="-228600" algn="l">
              <a:lnSpc>
                <a:spcPct val="100000"/>
              </a:lnSpc>
              <a:spcBef>
                <a:spcPts val="1200"/>
              </a:spcBef>
              <a:spcAft>
                <a:spcPts val="0"/>
              </a:spcAft>
              <a:buSzPts val="1600"/>
              <a:buNone/>
              <a:defRPr sz="1600">
                <a:solidFill>
                  <a:schemeClr val="dk1"/>
                </a:solidFill>
              </a:defRPr>
            </a:lvl4pPr>
            <a:lvl5pPr marL="2286000" lvl="4" indent="-228600" algn="l">
              <a:lnSpc>
                <a:spcPct val="100000"/>
              </a:lnSpc>
              <a:spcBef>
                <a:spcPts val="1200"/>
              </a:spcBef>
              <a:spcAft>
                <a:spcPts val="0"/>
              </a:spcAft>
              <a:buSzPts val="1600"/>
              <a:buNone/>
              <a:defRPr sz="1600">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65"/>
          <p:cNvSpPr txBox="1">
            <a:spLocks noGrp="1"/>
          </p:cNvSpPr>
          <p:nvPr>
            <p:ph type="title"/>
          </p:nvPr>
        </p:nvSpPr>
        <p:spPr>
          <a:xfrm>
            <a:off x="439200" y="843407"/>
            <a:ext cx="11303000"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65"/>
          <p:cNvSpPr>
            <a:spLocks noGrp="1"/>
          </p:cNvSpPr>
          <p:nvPr>
            <p:ph type="pic" idx="3"/>
          </p:nvPr>
        </p:nvSpPr>
        <p:spPr>
          <a:xfrm>
            <a:off x="439200" y="2037479"/>
            <a:ext cx="2520000" cy="1500462"/>
          </a:xfrm>
          <a:prstGeom prst="roundRect">
            <a:avLst>
              <a:gd name="adj" fmla="val 3366"/>
            </a:avLst>
          </a:prstGeom>
          <a:noFill/>
          <a:ln>
            <a:noFill/>
          </a:ln>
        </p:spPr>
      </p:sp>
      <p:pic>
        <p:nvPicPr>
          <p:cNvPr id="299" name="Google Shape;299;p65"/>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300" name="Google Shape;300;p65"/>
          <p:cNvSpPr txBox="1">
            <a:spLocks noGrp="1"/>
          </p:cNvSpPr>
          <p:nvPr>
            <p:ph type="body" idx="4"/>
          </p:nvPr>
        </p:nvSpPr>
        <p:spPr>
          <a:xfrm>
            <a:off x="9237210" y="3753625"/>
            <a:ext cx="2520001" cy="344625"/>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65"/>
          <p:cNvSpPr txBox="1">
            <a:spLocks noGrp="1"/>
          </p:cNvSpPr>
          <p:nvPr>
            <p:ph type="body" idx="5"/>
          </p:nvPr>
        </p:nvSpPr>
        <p:spPr>
          <a:xfrm>
            <a:off x="9237210" y="4201574"/>
            <a:ext cx="2520001" cy="205238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chemeClr val="dk1"/>
                </a:solidFill>
              </a:defRPr>
            </a:lvl1pPr>
            <a:lvl2pPr marL="914400" lvl="1" indent="-228600" algn="l">
              <a:lnSpc>
                <a:spcPct val="114000"/>
              </a:lnSpc>
              <a:spcBef>
                <a:spcPts val="1200"/>
              </a:spcBef>
              <a:spcAft>
                <a:spcPts val="0"/>
              </a:spcAft>
              <a:buSzPts val="1600"/>
              <a:buNone/>
              <a:defRPr sz="1600">
                <a:solidFill>
                  <a:schemeClr val="dk1"/>
                </a:solidFill>
              </a:defRPr>
            </a:lvl2pPr>
            <a:lvl3pPr marL="1371600" lvl="2" indent="-228600" algn="l">
              <a:lnSpc>
                <a:spcPct val="114000"/>
              </a:lnSpc>
              <a:spcBef>
                <a:spcPts val="1200"/>
              </a:spcBef>
              <a:spcAft>
                <a:spcPts val="0"/>
              </a:spcAft>
              <a:buSzPts val="1600"/>
              <a:buNone/>
              <a:defRPr sz="1600">
                <a:solidFill>
                  <a:schemeClr val="dk1"/>
                </a:solidFill>
              </a:defRPr>
            </a:lvl3pPr>
            <a:lvl4pPr marL="1828800" lvl="3" indent="-228600" algn="l">
              <a:lnSpc>
                <a:spcPct val="100000"/>
              </a:lnSpc>
              <a:spcBef>
                <a:spcPts val="1200"/>
              </a:spcBef>
              <a:spcAft>
                <a:spcPts val="0"/>
              </a:spcAft>
              <a:buSzPts val="1600"/>
              <a:buNone/>
              <a:defRPr sz="1600">
                <a:solidFill>
                  <a:schemeClr val="dk1"/>
                </a:solidFill>
              </a:defRPr>
            </a:lvl4pPr>
            <a:lvl5pPr marL="2286000" lvl="4" indent="-228600" algn="l">
              <a:lnSpc>
                <a:spcPct val="100000"/>
              </a:lnSpc>
              <a:spcBef>
                <a:spcPts val="1200"/>
              </a:spcBef>
              <a:spcAft>
                <a:spcPts val="0"/>
              </a:spcAft>
              <a:buSzPts val="1600"/>
              <a:buNone/>
              <a:defRPr sz="1600">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5"/>
          <p:cNvSpPr>
            <a:spLocks noGrp="1"/>
          </p:cNvSpPr>
          <p:nvPr>
            <p:ph type="pic" idx="6"/>
          </p:nvPr>
        </p:nvSpPr>
        <p:spPr>
          <a:xfrm>
            <a:off x="9237210" y="2037479"/>
            <a:ext cx="2520000" cy="1500462"/>
          </a:xfrm>
          <a:prstGeom prst="roundRect">
            <a:avLst>
              <a:gd name="adj" fmla="val 3366"/>
            </a:avLst>
          </a:prstGeom>
          <a:noFill/>
          <a:ln>
            <a:noFill/>
          </a:ln>
        </p:spPr>
      </p:sp>
      <p:sp>
        <p:nvSpPr>
          <p:cNvPr id="303" name="Google Shape;303;p65"/>
          <p:cNvSpPr txBox="1">
            <a:spLocks noGrp="1"/>
          </p:cNvSpPr>
          <p:nvPr>
            <p:ph type="body" idx="7"/>
          </p:nvPr>
        </p:nvSpPr>
        <p:spPr>
          <a:xfrm>
            <a:off x="6296302" y="3753625"/>
            <a:ext cx="2520001" cy="344625"/>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65"/>
          <p:cNvSpPr txBox="1">
            <a:spLocks noGrp="1"/>
          </p:cNvSpPr>
          <p:nvPr>
            <p:ph type="body" idx="8"/>
          </p:nvPr>
        </p:nvSpPr>
        <p:spPr>
          <a:xfrm>
            <a:off x="6296302" y="4201574"/>
            <a:ext cx="2520001" cy="205238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chemeClr val="dk1"/>
                </a:solidFill>
              </a:defRPr>
            </a:lvl1pPr>
            <a:lvl2pPr marL="914400" lvl="1" indent="-228600" algn="l">
              <a:lnSpc>
                <a:spcPct val="114000"/>
              </a:lnSpc>
              <a:spcBef>
                <a:spcPts val="1200"/>
              </a:spcBef>
              <a:spcAft>
                <a:spcPts val="0"/>
              </a:spcAft>
              <a:buSzPts val="1600"/>
              <a:buNone/>
              <a:defRPr sz="1600">
                <a:solidFill>
                  <a:schemeClr val="dk1"/>
                </a:solidFill>
              </a:defRPr>
            </a:lvl2pPr>
            <a:lvl3pPr marL="1371600" lvl="2" indent="-228600" algn="l">
              <a:lnSpc>
                <a:spcPct val="114000"/>
              </a:lnSpc>
              <a:spcBef>
                <a:spcPts val="1200"/>
              </a:spcBef>
              <a:spcAft>
                <a:spcPts val="0"/>
              </a:spcAft>
              <a:buSzPts val="1600"/>
              <a:buNone/>
              <a:defRPr sz="1600">
                <a:solidFill>
                  <a:schemeClr val="dk1"/>
                </a:solidFill>
              </a:defRPr>
            </a:lvl3pPr>
            <a:lvl4pPr marL="1828800" lvl="3" indent="-228600" algn="l">
              <a:lnSpc>
                <a:spcPct val="100000"/>
              </a:lnSpc>
              <a:spcBef>
                <a:spcPts val="1200"/>
              </a:spcBef>
              <a:spcAft>
                <a:spcPts val="0"/>
              </a:spcAft>
              <a:buSzPts val="1600"/>
              <a:buNone/>
              <a:defRPr sz="1600">
                <a:solidFill>
                  <a:schemeClr val="dk1"/>
                </a:solidFill>
              </a:defRPr>
            </a:lvl4pPr>
            <a:lvl5pPr marL="2286000" lvl="4" indent="-228600" algn="l">
              <a:lnSpc>
                <a:spcPct val="100000"/>
              </a:lnSpc>
              <a:spcBef>
                <a:spcPts val="1200"/>
              </a:spcBef>
              <a:spcAft>
                <a:spcPts val="0"/>
              </a:spcAft>
              <a:buSzPts val="1600"/>
              <a:buNone/>
              <a:defRPr sz="1600">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65"/>
          <p:cNvSpPr>
            <a:spLocks noGrp="1"/>
          </p:cNvSpPr>
          <p:nvPr>
            <p:ph type="pic" idx="9"/>
          </p:nvPr>
        </p:nvSpPr>
        <p:spPr>
          <a:xfrm>
            <a:off x="6296302" y="2037479"/>
            <a:ext cx="2520000" cy="1500462"/>
          </a:xfrm>
          <a:prstGeom prst="roundRect">
            <a:avLst>
              <a:gd name="adj" fmla="val 3366"/>
            </a:avLst>
          </a:prstGeom>
          <a:noFill/>
          <a:ln>
            <a:noFill/>
          </a:ln>
        </p:spPr>
      </p:sp>
      <p:sp>
        <p:nvSpPr>
          <p:cNvPr id="306" name="Google Shape;306;p65"/>
          <p:cNvSpPr txBox="1">
            <a:spLocks noGrp="1"/>
          </p:cNvSpPr>
          <p:nvPr>
            <p:ph type="body" idx="13"/>
          </p:nvPr>
        </p:nvSpPr>
        <p:spPr>
          <a:xfrm>
            <a:off x="3367753" y="3753625"/>
            <a:ext cx="2520001" cy="344625"/>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800"/>
              <a:buNone/>
              <a:defRPr sz="1800" b="1"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65"/>
          <p:cNvSpPr txBox="1">
            <a:spLocks noGrp="1"/>
          </p:cNvSpPr>
          <p:nvPr>
            <p:ph type="body" idx="14"/>
          </p:nvPr>
        </p:nvSpPr>
        <p:spPr>
          <a:xfrm>
            <a:off x="3367753" y="4201574"/>
            <a:ext cx="2520001" cy="2052385"/>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600"/>
              <a:buNone/>
              <a:defRPr sz="1600">
                <a:solidFill>
                  <a:schemeClr val="dk1"/>
                </a:solidFill>
              </a:defRPr>
            </a:lvl1pPr>
            <a:lvl2pPr marL="914400" lvl="1" indent="-228600" algn="l">
              <a:lnSpc>
                <a:spcPct val="114000"/>
              </a:lnSpc>
              <a:spcBef>
                <a:spcPts val="1200"/>
              </a:spcBef>
              <a:spcAft>
                <a:spcPts val="0"/>
              </a:spcAft>
              <a:buSzPts val="1600"/>
              <a:buNone/>
              <a:defRPr sz="1600">
                <a:solidFill>
                  <a:schemeClr val="dk1"/>
                </a:solidFill>
              </a:defRPr>
            </a:lvl2pPr>
            <a:lvl3pPr marL="1371600" lvl="2" indent="-228600" algn="l">
              <a:lnSpc>
                <a:spcPct val="114000"/>
              </a:lnSpc>
              <a:spcBef>
                <a:spcPts val="1200"/>
              </a:spcBef>
              <a:spcAft>
                <a:spcPts val="0"/>
              </a:spcAft>
              <a:buSzPts val="1600"/>
              <a:buNone/>
              <a:defRPr sz="1600">
                <a:solidFill>
                  <a:schemeClr val="dk1"/>
                </a:solidFill>
              </a:defRPr>
            </a:lvl3pPr>
            <a:lvl4pPr marL="1828800" lvl="3" indent="-228600" algn="l">
              <a:lnSpc>
                <a:spcPct val="100000"/>
              </a:lnSpc>
              <a:spcBef>
                <a:spcPts val="1200"/>
              </a:spcBef>
              <a:spcAft>
                <a:spcPts val="0"/>
              </a:spcAft>
              <a:buSzPts val="1600"/>
              <a:buNone/>
              <a:defRPr sz="1600">
                <a:solidFill>
                  <a:schemeClr val="dk1"/>
                </a:solidFill>
              </a:defRPr>
            </a:lvl4pPr>
            <a:lvl5pPr marL="2286000" lvl="4" indent="-228600" algn="l">
              <a:lnSpc>
                <a:spcPct val="100000"/>
              </a:lnSpc>
              <a:spcBef>
                <a:spcPts val="1200"/>
              </a:spcBef>
              <a:spcAft>
                <a:spcPts val="0"/>
              </a:spcAft>
              <a:buSzPts val="1600"/>
              <a:buNone/>
              <a:defRPr sz="1600">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65"/>
          <p:cNvSpPr>
            <a:spLocks noGrp="1"/>
          </p:cNvSpPr>
          <p:nvPr>
            <p:ph type="pic" idx="15"/>
          </p:nvPr>
        </p:nvSpPr>
        <p:spPr>
          <a:xfrm>
            <a:off x="3367753" y="2037479"/>
            <a:ext cx="2520000" cy="1500462"/>
          </a:xfrm>
          <a:prstGeom prst="roundRect">
            <a:avLst>
              <a:gd name="adj" fmla="val 3366"/>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with 4 tabs">
  <p:cSld name="Image with 4 tabs">
    <p:bg>
      <p:bgPr>
        <a:gradFill>
          <a:gsLst>
            <a:gs pos="0">
              <a:srgbClr val="E9E6E0"/>
            </a:gs>
            <a:gs pos="37000">
              <a:srgbClr val="E9E6E0"/>
            </a:gs>
            <a:gs pos="60000">
              <a:srgbClr val="F5F3F6"/>
            </a:gs>
            <a:gs pos="100000">
              <a:srgbClr val="F5F3F6"/>
            </a:gs>
          </a:gsLst>
          <a:lin ang="5400000" scaled="0"/>
        </a:gradFill>
        <a:effectLst/>
      </p:bgPr>
    </p:bg>
    <p:spTree>
      <p:nvGrpSpPr>
        <p:cNvPr id="1" name="Shape 309"/>
        <p:cNvGrpSpPr/>
        <p:nvPr/>
      </p:nvGrpSpPr>
      <p:grpSpPr>
        <a:xfrm>
          <a:off x="0" y="0"/>
          <a:ext cx="0" cy="0"/>
          <a:chOff x="0" y="0"/>
          <a:chExt cx="0" cy="0"/>
        </a:xfrm>
      </p:grpSpPr>
      <p:sp>
        <p:nvSpPr>
          <p:cNvPr id="310" name="Google Shape;310;p66"/>
          <p:cNvSpPr txBox="1">
            <a:spLocks noGrp="1"/>
          </p:cNvSpPr>
          <p:nvPr>
            <p:ph type="body" idx="1"/>
          </p:nvPr>
        </p:nvSpPr>
        <p:spPr>
          <a:xfrm>
            <a:off x="499126" y="3546475"/>
            <a:ext cx="2562369" cy="388938"/>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2pPr>
            <a:lvl3pPr marL="1371600" lvl="2"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3pPr>
            <a:lvl4pPr marL="1828800" lvl="3"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4pPr>
            <a:lvl5pPr marL="2286000" lvl="4"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66"/>
          <p:cNvSpPr txBox="1">
            <a:spLocks noGrp="1"/>
          </p:cNvSpPr>
          <p:nvPr>
            <p:ph type="body" idx="2"/>
          </p:nvPr>
        </p:nvSpPr>
        <p:spPr>
          <a:xfrm>
            <a:off x="499126" y="4006752"/>
            <a:ext cx="2562369" cy="187391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600"/>
              <a:buNone/>
              <a:defRPr sz="1600" b="0"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66"/>
          <p:cNvSpPr txBox="1">
            <a:spLocks noGrp="1"/>
          </p:cNvSpPr>
          <p:nvPr>
            <p:ph type="body" idx="3"/>
          </p:nvPr>
        </p:nvSpPr>
        <p:spPr>
          <a:xfrm>
            <a:off x="9197831" y="3546475"/>
            <a:ext cx="2562369" cy="388938"/>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2pPr>
            <a:lvl3pPr marL="1371600" lvl="2"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3pPr>
            <a:lvl4pPr marL="1828800" lvl="3"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4pPr>
            <a:lvl5pPr marL="2286000" lvl="4"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66"/>
          <p:cNvSpPr txBox="1">
            <a:spLocks noGrp="1"/>
          </p:cNvSpPr>
          <p:nvPr>
            <p:ph type="body" idx="4"/>
          </p:nvPr>
        </p:nvSpPr>
        <p:spPr>
          <a:xfrm>
            <a:off x="9197831" y="4006752"/>
            <a:ext cx="2562369" cy="187391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600"/>
              <a:buNone/>
              <a:defRPr sz="1600" b="0"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66"/>
          <p:cNvSpPr txBox="1">
            <a:spLocks noGrp="1"/>
          </p:cNvSpPr>
          <p:nvPr>
            <p:ph type="body" idx="5"/>
          </p:nvPr>
        </p:nvSpPr>
        <p:spPr>
          <a:xfrm>
            <a:off x="3404322" y="3546475"/>
            <a:ext cx="2562369" cy="388938"/>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2pPr>
            <a:lvl3pPr marL="1371600" lvl="2"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3pPr>
            <a:lvl4pPr marL="1828800" lvl="3"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4pPr>
            <a:lvl5pPr marL="2286000" lvl="4"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66"/>
          <p:cNvSpPr txBox="1">
            <a:spLocks noGrp="1"/>
          </p:cNvSpPr>
          <p:nvPr>
            <p:ph type="body" idx="6"/>
          </p:nvPr>
        </p:nvSpPr>
        <p:spPr>
          <a:xfrm>
            <a:off x="3404322" y="4006752"/>
            <a:ext cx="2562369" cy="187391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600"/>
              <a:buNone/>
              <a:defRPr sz="1600" b="0"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66"/>
          <p:cNvSpPr txBox="1">
            <a:spLocks noGrp="1"/>
          </p:cNvSpPr>
          <p:nvPr>
            <p:ph type="body" idx="7"/>
          </p:nvPr>
        </p:nvSpPr>
        <p:spPr>
          <a:xfrm>
            <a:off x="6296925" y="3546475"/>
            <a:ext cx="2562369" cy="388938"/>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1800"/>
              <a:buNone/>
              <a:defRPr sz="1800" b="1"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2pPr>
            <a:lvl3pPr marL="1371600" lvl="2"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3pPr>
            <a:lvl4pPr marL="1828800" lvl="3"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4pPr>
            <a:lvl5pPr marL="2286000" lvl="4" indent="-228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66"/>
          <p:cNvSpPr txBox="1">
            <a:spLocks noGrp="1"/>
          </p:cNvSpPr>
          <p:nvPr>
            <p:ph type="body" idx="8"/>
          </p:nvPr>
        </p:nvSpPr>
        <p:spPr>
          <a:xfrm>
            <a:off x="6296925" y="4006752"/>
            <a:ext cx="2562369" cy="187391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1600"/>
              <a:buNone/>
              <a:defRPr sz="1600" b="0"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lvl2pPr>
            <a:lvl3pPr marL="1371600" lvl="2" indent="-228600" algn="l">
              <a:lnSpc>
                <a:spcPct val="114000"/>
              </a:lnSpc>
              <a:spcBef>
                <a:spcPts val="1200"/>
              </a:spcBef>
              <a:spcAft>
                <a:spcPts val="0"/>
              </a:spcAft>
              <a:buSzPts val="2200"/>
              <a:buNone/>
              <a:defRPr/>
            </a:lvl3pPr>
            <a:lvl4pPr marL="1828800" lvl="3" indent="-228600" algn="l">
              <a:lnSpc>
                <a:spcPct val="114000"/>
              </a:lnSpc>
              <a:spcBef>
                <a:spcPts val="1200"/>
              </a:spcBef>
              <a:spcAft>
                <a:spcPts val="0"/>
              </a:spcAft>
              <a:buSzPts val="2200"/>
              <a:buNone/>
              <a:defRPr/>
            </a:lvl4pPr>
            <a:lvl5pPr marL="2286000" lvl="4" indent="-228600" algn="l">
              <a:lnSpc>
                <a:spcPct val="114000"/>
              </a:lnSpc>
              <a:spcBef>
                <a:spcPts val="1200"/>
              </a:spcBef>
              <a:spcAft>
                <a:spcPts val="0"/>
              </a:spcAft>
              <a:buSzPts val="22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66"/>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66"/>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320" name="Google Shape;320;p66"/>
          <p:cNvSpPr>
            <a:spLocks noGrp="1"/>
          </p:cNvSpPr>
          <p:nvPr>
            <p:ph type="pic" idx="9"/>
          </p:nvPr>
        </p:nvSpPr>
        <p:spPr>
          <a:xfrm>
            <a:off x="0" y="0"/>
            <a:ext cx="12192000" cy="3040912"/>
          </a:xfrm>
          <a:prstGeom prst="rect">
            <a:avLst/>
          </a:prstGeom>
          <a:solidFill>
            <a:srgbClr val="F5F3F6"/>
          </a:solidFill>
          <a:ln>
            <a:noFill/>
          </a:ln>
          <a:effectLst>
            <a:outerShdw blurRad="635000" sx="102000" sy="102000" algn="ctr" rotWithShape="0">
              <a:srgbClr val="423B2F">
                <a:alpha val="14509"/>
              </a:srgbClr>
            </a:outerShdw>
          </a:effectLst>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xt and 4 tabs">
  <p:cSld name="Text and 4 tabs">
    <p:bg>
      <p:bgPr>
        <a:gradFill>
          <a:gsLst>
            <a:gs pos="0">
              <a:srgbClr val="E9E6E0"/>
            </a:gs>
            <a:gs pos="70000">
              <a:srgbClr val="E9E6E0"/>
            </a:gs>
            <a:gs pos="100000">
              <a:srgbClr val="F5F3F6"/>
            </a:gs>
          </a:gsLst>
          <a:lin ang="5400000" scaled="0"/>
        </a:gradFill>
        <a:effectLst/>
      </p:bgPr>
    </p:bg>
    <p:spTree>
      <p:nvGrpSpPr>
        <p:cNvPr id="1" name="Shape 321"/>
        <p:cNvGrpSpPr/>
        <p:nvPr/>
      </p:nvGrpSpPr>
      <p:grpSpPr>
        <a:xfrm>
          <a:off x="0" y="0"/>
          <a:ext cx="0" cy="0"/>
          <a:chOff x="0" y="0"/>
          <a:chExt cx="0" cy="0"/>
        </a:xfrm>
      </p:grpSpPr>
      <p:sp>
        <p:nvSpPr>
          <p:cNvPr id="322" name="Google Shape;322;p67"/>
          <p:cNvSpPr txBox="1">
            <a:spLocks noGrp="1"/>
          </p:cNvSpPr>
          <p:nvPr>
            <p:ph type="title"/>
          </p:nvPr>
        </p:nvSpPr>
        <p:spPr>
          <a:xfrm>
            <a:off x="457200" y="365125"/>
            <a:ext cx="5143500"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3" name="Google Shape;323;p67"/>
          <p:cNvSpPr txBox="1">
            <a:spLocks noGrp="1"/>
          </p:cNvSpPr>
          <p:nvPr>
            <p:ph type="body" idx="1"/>
          </p:nvPr>
        </p:nvSpPr>
        <p:spPr>
          <a:xfrm>
            <a:off x="457200" y="1816100"/>
            <a:ext cx="4837471" cy="4129636"/>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solidFill>
                  <a:srgbClr val="000000"/>
                </a:solidFill>
              </a:defRPr>
            </a:lvl1pPr>
            <a:lvl2pPr marL="914400" lvl="1" indent="-368300" algn="l">
              <a:lnSpc>
                <a:spcPct val="114000"/>
              </a:lnSpc>
              <a:spcBef>
                <a:spcPts val="1200"/>
              </a:spcBef>
              <a:spcAft>
                <a:spcPts val="0"/>
              </a:spcAft>
              <a:buSzPts val="2200"/>
              <a:buChar char="•"/>
              <a:defRPr>
                <a:solidFill>
                  <a:srgbClr val="000000"/>
                </a:solidFill>
              </a:defRPr>
            </a:lvl2pPr>
            <a:lvl3pPr marL="1371600" lvl="2" indent="-368300" algn="l">
              <a:lnSpc>
                <a:spcPct val="114000"/>
              </a:lnSpc>
              <a:spcBef>
                <a:spcPts val="1200"/>
              </a:spcBef>
              <a:spcAft>
                <a:spcPts val="0"/>
              </a:spcAft>
              <a:buSzPts val="2200"/>
              <a:buChar char="•"/>
              <a:defRPr>
                <a:solidFill>
                  <a:srgbClr val="000000"/>
                </a:solidFill>
              </a:defRPr>
            </a:lvl3pPr>
            <a:lvl4pPr marL="1828800" lvl="3" indent="-368300" algn="l">
              <a:lnSpc>
                <a:spcPct val="114000"/>
              </a:lnSpc>
              <a:spcBef>
                <a:spcPts val="1200"/>
              </a:spcBef>
              <a:spcAft>
                <a:spcPts val="0"/>
              </a:spcAft>
              <a:buSzPts val="2200"/>
              <a:buChar char="•"/>
              <a:defRPr>
                <a:solidFill>
                  <a:srgbClr val="000000"/>
                </a:solidFill>
              </a:defRPr>
            </a:lvl4pPr>
            <a:lvl5pPr marL="2286000" lvl="4" indent="-368300" algn="l">
              <a:lnSpc>
                <a:spcPct val="114000"/>
              </a:lnSpc>
              <a:spcBef>
                <a:spcPts val="1200"/>
              </a:spcBef>
              <a:spcAft>
                <a:spcPts val="0"/>
              </a:spcAft>
              <a:buSzPts val="2200"/>
              <a:buChar char="•"/>
              <a:defRPr>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67"/>
          <p:cNvSpPr>
            <a:spLocks noGrp="1"/>
          </p:cNvSpPr>
          <p:nvPr>
            <p:ph type="pic" idx="2"/>
          </p:nvPr>
        </p:nvSpPr>
        <p:spPr>
          <a:xfrm>
            <a:off x="6192415" y="401350"/>
            <a:ext cx="1332000" cy="1332000"/>
          </a:xfrm>
          <a:prstGeom prst="roundRect">
            <a:avLst>
              <a:gd name="adj" fmla="val 7755"/>
            </a:avLst>
          </a:prstGeom>
          <a:solidFill>
            <a:schemeClr val="lt1"/>
          </a:solidFill>
          <a:ln>
            <a:noFill/>
          </a:ln>
          <a:effectLst>
            <a:outerShdw blurRad="508000" sx="102000" sy="102000" algn="ctr" rotWithShape="0">
              <a:srgbClr val="73381A">
                <a:alpha val="14509"/>
              </a:srgbClr>
            </a:outerShdw>
          </a:effectLst>
        </p:spPr>
      </p:sp>
      <p:sp>
        <p:nvSpPr>
          <p:cNvPr id="325" name="Google Shape;325;p67"/>
          <p:cNvSpPr txBox="1">
            <a:spLocks noGrp="1"/>
          </p:cNvSpPr>
          <p:nvPr>
            <p:ph type="body" idx="3"/>
          </p:nvPr>
        </p:nvSpPr>
        <p:spPr>
          <a:xfrm>
            <a:off x="7893253" y="532184"/>
            <a:ext cx="3841547" cy="1070332"/>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67"/>
          <p:cNvSpPr>
            <a:spLocks noGrp="1"/>
          </p:cNvSpPr>
          <p:nvPr>
            <p:ph type="pic" idx="4"/>
          </p:nvPr>
        </p:nvSpPr>
        <p:spPr>
          <a:xfrm>
            <a:off x="10402800" y="1849090"/>
            <a:ext cx="1332000" cy="1332000"/>
          </a:xfrm>
          <a:prstGeom prst="roundRect">
            <a:avLst>
              <a:gd name="adj" fmla="val 7755"/>
            </a:avLst>
          </a:prstGeom>
          <a:solidFill>
            <a:schemeClr val="lt1"/>
          </a:solidFill>
          <a:ln>
            <a:noFill/>
          </a:ln>
          <a:effectLst>
            <a:outerShdw blurRad="508000" sx="102000" sy="102000" algn="ctr" rotWithShape="0">
              <a:srgbClr val="73381A">
                <a:alpha val="14509"/>
              </a:srgbClr>
            </a:outerShdw>
          </a:effectLst>
        </p:spPr>
      </p:sp>
      <p:sp>
        <p:nvSpPr>
          <p:cNvPr id="327" name="Google Shape;327;p67"/>
          <p:cNvSpPr>
            <a:spLocks noGrp="1"/>
          </p:cNvSpPr>
          <p:nvPr>
            <p:ph type="pic" idx="5"/>
          </p:nvPr>
        </p:nvSpPr>
        <p:spPr>
          <a:xfrm>
            <a:off x="6192415" y="3296830"/>
            <a:ext cx="1332000" cy="1332000"/>
          </a:xfrm>
          <a:prstGeom prst="roundRect">
            <a:avLst>
              <a:gd name="adj" fmla="val 7755"/>
            </a:avLst>
          </a:prstGeom>
          <a:solidFill>
            <a:schemeClr val="lt1"/>
          </a:solidFill>
          <a:ln>
            <a:noFill/>
          </a:ln>
          <a:effectLst>
            <a:outerShdw blurRad="508000" sx="102000" sy="102000" algn="ctr" rotWithShape="0">
              <a:srgbClr val="73381A">
                <a:alpha val="14509"/>
              </a:srgbClr>
            </a:outerShdw>
          </a:effectLst>
        </p:spPr>
      </p:sp>
      <p:sp>
        <p:nvSpPr>
          <p:cNvPr id="328" name="Google Shape;328;p67"/>
          <p:cNvSpPr>
            <a:spLocks noGrp="1"/>
          </p:cNvSpPr>
          <p:nvPr>
            <p:ph type="pic" idx="6"/>
          </p:nvPr>
        </p:nvSpPr>
        <p:spPr>
          <a:xfrm>
            <a:off x="10402800" y="4744570"/>
            <a:ext cx="1332000" cy="1332000"/>
          </a:xfrm>
          <a:prstGeom prst="roundRect">
            <a:avLst>
              <a:gd name="adj" fmla="val 7755"/>
            </a:avLst>
          </a:prstGeom>
          <a:solidFill>
            <a:schemeClr val="lt1"/>
          </a:solidFill>
          <a:ln>
            <a:noFill/>
          </a:ln>
          <a:effectLst>
            <a:outerShdw blurRad="508000" sx="102000" sy="102000" algn="ctr" rotWithShape="0">
              <a:srgbClr val="73381A">
                <a:alpha val="14509"/>
              </a:srgbClr>
            </a:outerShdw>
          </a:effectLst>
        </p:spPr>
      </p:sp>
      <p:sp>
        <p:nvSpPr>
          <p:cNvPr id="329" name="Google Shape;329;p67"/>
          <p:cNvSpPr txBox="1">
            <a:spLocks noGrp="1"/>
          </p:cNvSpPr>
          <p:nvPr>
            <p:ph type="body" idx="7"/>
          </p:nvPr>
        </p:nvSpPr>
        <p:spPr>
          <a:xfrm>
            <a:off x="6192415" y="1976994"/>
            <a:ext cx="3841547" cy="1070332"/>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67"/>
          <p:cNvSpPr txBox="1">
            <a:spLocks noGrp="1"/>
          </p:cNvSpPr>
          <p:nvPr>
            <p:ph type="body" idx="8"/>
          </p:nvPr>
        </p:nvSpPr>
        <p:spPr>
          <a:xfrm>
            <a:off x="7893253" y="3436517"/>
            <a:ext cx="3841547" cy="1070332"/>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67"/>
          <p:cNvSpPr txBox="1">
            <a:spLocks noGrp="1"/>
          </p:cNvSpPr>
          <p:nvPr>
            <p:ph type="body" idx="9"/>
          </p:nvPr>
        </p:nvSpPr>
        <p:spPr>
          <a:xfrm>
            <a:off x="6198191" y="4875404"/>
            <a:ext cx="3841547" cy="1070332"/>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00000"/>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67"/>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p67"/>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s, text and image 2">
  <p:cSld name="Tabs, text and image 2">
    <p:bg>
      <p:bgPr>
        <a:solidFill>
          <a:srgbClr val="F5F3F6"/>
        </a:solidFill>
        <a:effectLst/>
      </p:bgPr>
    </p:bg>
    <p:spTree>
      <p:nvGrpSpPr>
        <p:cNvPr id="1" name="Shape 334"/>
        <p:cNvGrpSpPr/>
        <p:nvPr/>
      </p:nvGrpSpPr>
      <p:grpSpPr>
        <a:xfrm>
          <a:off x="0" y="0"/>
          <a:ext cx="0" cy="0"/>
          <a:chOff x="0" y="0"/>
          <a:chExt cx="0" cy="0"/>
        </a:xfrm>
      </p:grpSpPr>
      <p:sp>
        <p:nvSpPr>
          <p:cNvPr id="335" name="Google Shape;335;p68"/>
          <p:cNvSpPr/>
          <p:nvPr/>
        </p:nvSpPr>
        <p:spPr>
          <a:xfrm rot="5400000">
            <a:off x="1639066" y="3625340"/>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6" name="Google Shape;336;p68"/>
          <p:cNvSpPr/>
          <p:nvPr/>
        </p:nvSpPr>
        <p:spPr>
          <a:xfrm rot="5400000">
            <a:off x="1639066" y="2799517"/>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7" name="Google Shape;337;p68"/>
          <p:cNvSpPr/>
          <p:nvPr/>
        </p:nvSpPr>
        <p:spPr>
          <a:xfrm rot="5400000">
            <a:off x="1639066" y="1996799"/>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8" name="Google Shape;338;p68"/>
          <p:cNvSpPr/>
          <p:nvPr/>
        </p:nvSpPr>
        <p:spPr>
          <a:xfrm rot="5400000">
            <a:off x="1639066" y="1187100"/>
            <a:ext cx="760256" cy="4038389"/>
          </a:xfrm>
          <a:prstGeom prst="round2SameRect">
            <a:avLst>
              <a:gd name="adj1" fmla="val 16667"/>
              <a:gd name="adj2" fmla="val 0"/>
            </a:avLst>
          </a:prstGeom>
          <a:solidFill>
            <a:srgbClr val="081E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9" name="Google Shape;339;p68"/>
          <p:cNvSpPr/>
          <p:nvPr/>
        </p:nvSpPr>
        <p:spPr>
          <a:xfrm rot="5400000">
            <a:off x="1639066" y="372287"/>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0" name="Google Shape;340;p68"/>
          <p:cNvSpPr>
            <a:spLocks noGrp="1"/>
          </p:cNvSpPr>
          <p:nvPr>
            <p:ph type="pic" idx="2"/>
          </p:nvPr>
        </p:nvSpPr>
        <p:spPr>
          <a:xfrm>
            <a:off x="8590909" y="0"/>
            <a:ext cx="3601091" cy="6858000"/>
          </a:xfrm>
          <a:prstGeom prst="rect">
            <a:avLst/>
          </a:prstGeom>
          <a:solidFill>
            <a:srgbClr val="DCD6DF"/>
          </a:solidFill>
          <a:ln>
            <a:noFill/>
          </a:ln>
        </p:spPr>
      </p:sp>
      <p:sp>
        <p:nvSpPr>
          <p:cNvPr id="341" name="Google Shape;341;p68"/>
          <p:cNvSpPr txBox="1">
            <a:spLocks noGrp="1"/>
          </p:cNvSpPr>
          <p:nvPr>
            <p:ph type="body" idx="1"/>
          </p:nvPr>
        </p:nvSpPr>
        <p:spPr>
          <a:xfrm>
            <a:off x="4477590" y="2011352"/>
            <a:ext cx="3599189" cy="4047170"/>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solidFill>
                  <a:srgbClr val="000000"/>
                </a:solidFill>
              </a:defRPr>
            </a:lvl1pPr>
            <a:lvl2pPr marL="914400" lvl="1" indent="-368300" algn="l">
              <a:lnSpc>
                <a:spcPct val="114000"/>
              </a:lnSpc>
              <a:spcBef>
                <a:spcPts val="1200"/>
              </a:spcBef>
              <a:spcAft>
                <a:spcPts val="0"/>
              </a:spcAft>
              <a:buSzPts val="2200"/>
              <a:buChar char="•"/>
              <a:defRPr>
                <a:solidFill>
                  <a:srgbClr val="000000"/>
                </a:solidFill>
              </a:defRPr>
            </a:lvl2pPr>
            <a:lvl3pPr marL="1371600" lvl="2" indent="-368300" algn="l">
              <a:lnSpc>
                <a:spcPct val="114000"/>
              </a:lnSpc>
              <a:spcBef>
                <a:spcPts val="1200"/>
              </a:spcBef>
              <a:spcAft>
                <a:spcPts val="0"/>
              </a:spcAft>
              <a:buSzPts val="2200"/>
              <a:buChar char="•"/>
              <a:defRPr>
                <a:solidFill>
                  <a:srgbClr val="000000"/>
                </a:solidFill>
              </a:defRPr>
            </a:lvl3pPr>
            <a:lvl4pPr marL="1828800" lvl="3" indent="-368300" algn="l">
              <a:lnSpc>
                <a:spcPct val="114000"/>
              </a:lnSpc>
              <a:spcBef>
                <a:spcPts val="1200"/>
              </a:spcBef>
              <a:spcAft>
                <a:spcPts val="0"/>
              </a:spcAft>
              <a:buSzPts val="2200"/>
              <a:buChar char="•"/>
              <a:defRPr>
                <a:solidFill>
                  <a:srgbClr val="000000"/>
                </a:solidFill>
              </a:defRPr>
            </a:lvl4pPr>
            <a:lvl5pPr marL="2286000" lvl="4" indent="-368300" algn="l">
              <a:lnSpc>
                <a:spcPct val="114000"/>
              </a:lnSpc>
              <a:spcBef>
                <a:spcPts val="1200"/>
              </a:spcBef>
              <a:spcAft>
                <a:spcPts val="0"/>
              </a:spcAft>
              <a:buSzPts val="2200"/>
              <a:buChar char="•"/>
              <a:defRPr>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68"/>
          <p:cNvSpPr txBox="1">
            <a:spLocks noGrp="1"/>
          </p:cNvSpPr>
          <p:nvPr>
            <p:ph type="body" idx="3"/>
          </p:nvPr>
        </p:nvSpPr>
        <p:spPr>
          <a:xfrm>
            <a:off x="439200" y="2011520"/>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68"/>
          <p:cNvSpPr txBox="1">
            <a:spLocks noGrp="1"/>
          </p:cNvSpPr>
          <p:nvPr>
            <p:ph type="title"/>
          </p:nvPr>
        </p:nvSpPr>
        <p:spPr>
          <a:xfrm>
            <a:off x="439200" y="900000"/>
            <a:ext cx="7637579"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44" name="Google Shape;344;p68"/>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345" name="Google Shape;345;p68"/>
          <p:cNvSpPr txBox="1">
            <a:spLocks noGrp="1"/>
          </p:cNvSpPr>
          <p:nvPr>
            <p:ph type="body" idx="4"/>
          </p:nvPr>
        </p:nvSpPr>
        <p:spPr>
          <a:xfrm>
            <a:off x="439200" y="2824094"/>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68"/>
          <p:cNvSpPr/>
          <p:nvPr/>
        </p:nvSpPr>
        <p:spPr>
          <a:xfrm>
            <a:off x="0" y="3639014"/>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7" name="Google Shape;347;p68"/>
          <p:cNvSpPr txBox="1">
            <a:spLocks noGrp="1"/>
          </p:cNvSpPr>
          <p:nvPr>
            <p:ph type="body" idx="5"/>
          </p:nvPr>
        </p:nvSpPr>
        <p:spPr>
          <a:xfrm>
            <a:off x="439200" y="363694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68"/>
          <p:cNvSpPr/>
          <p:nvPr/>
        </p:nvSpPr>
        <p:spPr>
          <a:xfrm>
            <a:off x="0" y="4445924"/>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9" name="Google Shape;349;p68"/>
          <p:cNvSpPr txBox="1">
            <a:spLocks noGrp="1"/>
          </p:cNvSpPr>
          <p:nvPr>
            <p:ph type="body" idx="6"/>
          </p:nvPr>
        </p:nvSpPr>
        <p:spPr>
          <a:xfrm>
            <a:off x="439200" y="444385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0" name="Google Shape;350;p68"/>
          <p:cNvSpPr/>
          <p:nvPr/>
        </p:nvSpPr>
        <p:spPr>
          <a:xfrm>
            <a:off x="0" y="5264710"/>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1" name="Google Shape;351;p68"/>
          <p:cNvSpPr txBox="1">
            <a:spLocks noGrp="1"/>
          </p:cNvSpPr>
          <p:nvPr>
            <p:ph type="body" idx="7"/>
          </p:nvPr>
        </p:nvSpPr>
        <p:spPr>
          <a:xfrm>
            <a:off x="439200" y="5262638"/>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68"/>
          <p:cNvSpPr/>
          <p:nvPr/>
        </p:nvSpPr>
        <p:spPr>
          <a:xfrm>
            <a:off x="0" y="2010585"/>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3" name="Google Shape;353;p68"/>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4" name="Google Shape;354;p68"/>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1">
  <p:cSld name="Quote 1">
    <p:bg>
      <p:bgPr>
        <a:gradFill>
          <a:gsLst>
            <a:gs pos="0">
              <a:srgbClr val="E9E6E0"/>
            </a:gs>
            <a:gs pos="70000">
              <a:srgbClr val="E9E6E0"/>
            </a:gs>
            <a:gs pos="100000">
              <a:srgbClr val="F5F3F6"/>
            </a:gs>
          </a:gsLst>
          <a:lin ang="5400000" scaled="0"/>
        </a:gradFill>
        <a:effectLst/>
      </p:bgPr>
    </p:bg>
    <p:spTree>
      <p:nvGrpSpPr>
        <p:cNvPr id="1" name="Shape 355"/>
        <p:cNvGrpSpPr/>
        <p:nvPr/>
      </p:nvGrpSpPr>
      <p:grpSpPr>
        <a:xfrm>
          <a:off x="0" y="0"/>
          <a:ext cx="0" cy="0"/>
          <a:chOff x="0" y="0"/>
          <a:chExt cx="0" cy="0"/>
        </a:xfrm>
      </p:grpSpPr>
      <p:pic>
        <p:nvPicPr>
          <p:cNvPr id="356" name="Google Shape;356;p69"/>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357" name="Google Shape;357;p69"/>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69"/>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359" name="Google Shape;359;p69"/>
          <p:cNvSpPr txBox="1">
            <a:spLocks noGrp="1"/>
          </p:cNvSpPr>
          <p:nvPr>
            <p:ph type="title"/>
          </p:nvPr>
        </p:nvSpPr>
        <p:spPr>
          <a:xfrm>
            <a:off x="2842367" y="1910154"/>
            <a:ext cx="6495822" cy="2300288"/>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C63CCD"/>
              </a:buClr>
              <a:buSzPts val="3200"/>
              <a:buFont typeface="Quattrocento Sans"/>
              <a:buNone/>
              <a:defRPr b="0" i="0">
                <a:solidFill>
                  <a:srgbClr val="C63CCD"/>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69"/>
          <p:cNvSpPr txBox="1">
            <a:spLocks noGrp="1"/>
          </p:cNvSpPr>
          <p:nvPr>
            <p:ph type="body" idx="1"/>
          </p:nvPr>
        </p:nvSpPr>
        <p:spPr>
          <a:xfrm>
            <a:off x="2853812" y="4424754"/>
            <a:ext cx="6484376" cy="4429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0" i="0">
                <a:solidFill>
                  <a:schemeClr val="dk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solidFill>
                  <a:schemeClr val="lt1"/>
                </a:solidFill>
              </a:defRPr>
            </a:lvl2pPr>
            <a:lvl3pPr marL="1371600" lvl="2" indent="-228600" algn="l">
              <a:lnSpc>
                <a:spcPct val="114000"/>
              </a:lnSpc>
              <a:spcBef>
                <a:spcPts val="1200"/>
              </a:spcBef>
              <a:spcAft>
                <a:spcPts val="0"/>
              </a:spcAft>
              <a:buSzPts val="2200"/>
              <a:buNone/>
              <a:defRPr>
                <a:solidFill>
                  <a:schemeClr val="lt1"/>
                </a:solidFill>
              </a:defRPr>
            </a:lvl3pPr>
            <a:lvl4pPr marL="1828800" lvl="3" indent="-228600" algn="l">
              <a:lnSpc>
                <a:spcPct val="114000"/>
              </a:lnSpc>
              <a:spcBef>
                <a:spcPts val="1200"/>
              </a:spcBef>
              <a:spcAft>
                <a:spcPts val="0"/>
              </a:spcAft>
              <a:buSzPts val="2200"/>
              <a:buNone/>
              <a:defRPr>
                <a:solidFill>
                  <a:schemeClr val="lt1"/>
                </a:solidFill>
              </a:defRPr>
            </a:lvl4pPr>
            <a:lvl5pPr marL="2286000" lvl="4" indent="-228600" algn="l">
              <a:lnSpc>
                <a:spcPct val="114000"/>
              </a:lnSpc>
              <a:spcBef>
                <a:spcPts val="1200"/>
              </a:spcBef>
              <a:spcAft>
                <a:spcPts val="0"/>
              </a:spcAft>
              <a:buSzPts val="2200"/>
              <a:buNone/>
              <a:defRPr>
                <a:solidFill>
                  <a:schemeClr val="lt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1" name="Google Shape;361;p69"/>
          <p:cNvPicPr preferRelativeResize="0"/>
          <p:nvPr/>
        </p:nvPicPr>
        <p:blipFill rotWithShape="1">
          <a:blip r:embed="rId3">
            <a:alphaModFix/>
          </a:blip>
          <a:srcRect/>
          <a:stretch/>
        </p:blipFill>
        <p:spPr>
          <a:xfrm>
            <a:off x="1244598" y="1425283"/>
            <a:ext cx="933825" cy="969742"/>
          </a:xfrm>
          <a:prstGeom prst="rect">
            <a:avLst/>
          </a:prstGeom>
          <a:noFill/>
          <a:ln>
            <a:noFill/>
          </a:ln>
        </p:spPr>
      </p:pic>
      <p:pic>
        <p:nvPicPr>
          <p:cNvPr id="362" name="Google Shape;362;p69"/>
          <p:cNvPicPr preferRelativeResize="0"/>
          <p:nvPr/>
        </p:nvPicPr>
        <p:blipFill rotWithShape="1">
          <a:blip r:embed="rId3">
            <a:alphaModFix/>
          </a:blip>
          <a:srcRect/>
          <a:stretch/>
        </p:blipFill>
        <p:spPr>
          <a:xfrm rot="10800000">
            <a:off x="9961238" y="3701123"/>
            <a:ext cx="933825" cy="96974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02">
  <p:cSld name="Divider 02">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3"/>
          <p:cNvSpPr txBox="1">
            <a:spLocks noGrp="1"/>
          </p:cNvSpPr>
          <p:nvPr>
            <p:ph type="title"/>
          </p:nvPr>
        </p:nvSpPr>
        <p:spPr>
          <a:xfrm>
            <a:off x="876234" y="2099855"/>
            <a:ext cx="6535219" cy="242232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CE9BD4"/>
              </a:buClr>
              <a:buSzPts val="3200"/>
              <a:buFont typeface="Quattrocento Sans"/>
              <a:buNone/>
              <a:defRPr b="0" i="0">
                <a:solidFill>
                  <a:srgbClr val="CE9BD4"/>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 name="Google Shape;24;p43"/>
          <p:cNvPicPr preferRelativeResize="0"/>
          <p:nvPr/>
        </p:nvPicPr>
        <p:blipFill rotWithShape="1">
          <a:blip r:embed="rId3">
            <a:alphaModFix/>
          </a:blip>
          <a:srcRect/>
          <a:stretch/>
        </p:blipFill>
        <p:spPr>
          <a:xfrm>
            <a:off x="86900" y="92988"/>
            <a:ext cx="1734188" cy="774456"/>
          </a:xfrm>
          <a:prstGeom prst="rect">
            <a:avLst/>
          </a:prstGeom>
          <a:noFill/>
          <a:ln>
            <a:noFill/>
          </a:ln>
        </p:spPr>
      </p:pic>
      <p:sp>
        <p:nvSpPr>
          <p:cNvPr id="25" name="Google Shape;25;p43"/>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2">
  <p:cSld name="Quote 2">
    <p:bg>
      <p:bgPr>
        <a:blipFill>
          <a:blip r:embed="rId2">
            <a:alphaModFix/>
          </a:blip>
          <a:stretch>
            <a:fillRect/>
          </a:stretch>
        </a:blipFill>
        <a:effectLst/>
      </p:bgPr>
    </p:bg>
    <p:spTree>
      <p:nvGrpSpPr>
        <p:cNvPr id="1" name="Shape 363"/>
        <p:cNvGrpSpPr/>
        <p:nvPr/>
      </p:nvGrpSpPr>
      <p:grpSpPr>
        <a:xfrm>
          <a:off x="0" y="0"/>
          <a:ext cx="0" cy="0"/>
          <a:chOff x="0" y="0"/>
          <a:chExt cx="0" cy="0"/>
        </a:xfrm>
      </p:grpSpPr>
      <p:sp>
        <p:nvSpPr>
          <p:cNvPr id="364" name="Google Shape;364;p70"/>
          <p:cNvSpPr txBox="1">
            <a:spLocks noGrp="1"/>
          </p:cNvSpPr>
          <p:nvPr>
            <p:ph type="title"/>
          </p:nvPr>
        </p:nvSpPr>
        <p:spPr>
          <a:xfrm>
            <a:off x="2842367" y="1914510"/>
            <a:ext cx="6495822" cy="2300288"/>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8BC7EA"/>
              </a:buClr>
              <a:buSzPts val="3200"/>
              <a:buFont typeface="Quattrocento Sans"/>
              <a:buNone/>
              <a:defRPr b="0" i="0">
                <a:solidFill>
                  <a:srgbClr val="8BC7EA"/>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5" name="Google Shape;365;p70"/>
          <p:cNvSpPr txBox="1">
            <a:spLocks noGrp="1"/>
          </p:cNvSpPr>
          <p:nvPr>
            <p:ph type="body" idx="1"/>
          </p:nvPr>
        </p:nvSpPr>
        <p:spPr>
          <a:xfrm>
            <a:off x="2853812" y="4429110"/>
            <a:ext cx="6484376" cy="4429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SzPts val="2000"/>
              <a:buNone/>
              <a:defRPr sz="20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2200"/>
              <a:buNone/>
              <a:defRPr>
                <a:solidFill>
                  <a:schemeClr val="lt1"/>
                </a:solidFill>
              </a:defRPr>
            </a:lvl2pPr>
            <a:lvl3pPr marL="1371600" lvl="2" indent="-228600" algn="l">
              <a:lnSpc>
                <a:spcPct val="114000"/>
              </a:lnSpc>
              <a:spcBef>
                <a:spcPts val="1200"/>
              </a:spcBef>
              <a:spcAft>
                <a:spcPts val="0"/>
              </a:spcAft>
              <a:buSzPts val="2200"/>
              <a:buNone/>
              <a:defRPr>
                <a:solidFill>
                  <a:schemeClr val="lt1"/>
                </a:solidFill>
              </a:defRPr>
            </a:lvl3pPr>
            <a:lvl4pPr marL="1828800" lvl="3" indent="-228600" algn="l">
              <a:lnSpc>
                <a:spcPct val="114000"/>
              </a:lnSpc>
              <a:spcBef>
                <a:spcPts val="1200"/>
              </a:spcBef>
              <a:spcAft>
                <a:spcPts val="0"/>
              </a:spcAft>
              <a:buSzPts val="2200"/>
              <a:buNone/>
              <a:defRPr>
                <a:solidFill>
                  <a:schemeClr val="lt1"/>
                </a:solidFill>
              </a:defRPr>
            </a:lvl4pPr>
            <a:lvl5pPr marL="2286000" lvl="4" indent="-228600" algn="l">
              <a:lnSpc>
                <a:spcPct val="114000"/>
              </a:lnSpc>
              <a:spcBef>
                <a:spcPts val="1200"/>
              </a:spcBef>
              <a:spcAft>
                <a:spcPts val="0"/>
              </a:spcAft>
              <a:buSzPts val="2200"/>
              <a:buNone/>
              <a:defRPr>
                <a:solidFill>
                  <a:schemeClr val="lt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6" name="Google Shape;366;p70"/>
          <p:cNvPicPr preferRelativeResize="0"/>
          <p:nvPr/>
        </p:nvPicPr>
        <p:blipFill rotWithShape="1">
          <a:blip r:embed="rId3">
            <a:alphaModFix/>
          </a:blip>
          <a:srcRect/>
          <a:stretch/>
        </p:blipFill>
        <p:spPr>
          <a:xfrm>
            <a:off x="86900" y="92988"/>
            <a:ext cx="1734188" cy="774456"/>
          </a:xfrm>
          <a:prstGeom prst="rect">
            <a:avLst/>
          </a:prstGeom>
          <a:noFill/>
          <a:ln>
            <a:noFill/>
          </a:ln>
        </p:spPr>
      </p:pic>
      <p:pic>
        <p:nvPicPr>
          <p:cNvPr id="367" name="Google Shape;367;p70"/>
          <p:cNvPicPr preferRelativeResize="0"/>
          <p:nvPr/>
        </p:nvPicPr>
        <p:blipFill rotWithShape="1">
          <a:blip r:embed="rId4">
            <a:alphaModFix/>
          </a:blip>
          <a:srcRect/>
          <a:stretch/>
        </p:blipFill>
        <p:spPr>
          <a:xfrm>
            <a:off x="1248954" y="1429639"/>
            <a:ext cx="933826" cy="969742"/>
          </a:xfrm>
          <a:prstGeom prst="rect">
            <a:avLst/>
          </a:prstGeom>
          <a:noFill/>
          <a:ln>
            <a:noFill/>
          </a:ln>
        </p:spPr>
      </p:pic>
      <p:pic>
        <p:nvPicPr>
          <p:cNvPr id="368" name="Google Shape;368;p70"/>
          <p:cNvPicPr preferRelativeResize="0"/>
          <p:nvPr/>
        </p:nvPicPr>
        <p:blipFill rotWithShape="1">
          <a:blip r:embed="rId4">
            <a:alphaModFix/>
          </a:blip>
          <a:srcRect/>
          <a:stretch/>
        </p:blipFill>
        <p:spPr>
          <a:xfrm rot="10800000">
            <a:off x="9965594" y="3705479"/>
            <a:ext cx="933826" cy="969742"/>
          </a:xfrm>
          <a:prstGeom prst="rect">
            <a:avLst/>
          </a:prstGeom>
          <a:noFill/>
          <a:ln>
            <a:noFill/>
          </a:ln>
        </p:spPr>
      </p:pic>
      <p:sp>
        <p:nvSpPr>
          <p:cNvPr id="369" name="Google Shape;369;p70"/>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370" name="Google Shape;370;p70"/>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rgbClr val="FFFFFF"/>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and Phone">
  <p:cSld name="Text and Phone">
    <p:bg>
      <p:bgPr>
        <a:blipFill>
          <a:blip r:embed="rId2">
            <a:alphaModFix/>
          </a:blip>
          <a:stretch>
            <a:fillRect/>
          </a:stretch>
        </a:blipFill>
        <a:effectLst/>
      </p:bgPr>
    </p:bg>
    <p:spTree>
      <p:nvGrpSpPr>
        <p:cNvPr id="1" name="Shape 371"/>
        <p:cNvGrpSpPr/>
        <p:nvPr/>
      </p:nvGrpSpPr>
      <p:grpSpPr>
        <a:xfrm>
          <a:off x="0" y="0"/>
          <a:ext cx="0" cy="0"/>
          <a:chOff x="0" y="0"/>
          <a:chExt cx="0" cy="0"/>
        </a:xfrm>
      </p:grpSpPr>
      <p:pic>
        <p:nvPicPr>
          <p:cNvPr id="372" name="Google Shape;372;p71"/>
          <p:cNvPicPr preferRelativeResize="0"/>
          <p:nvPr/>
        </p:nvPicPr>
        <p:blipFill rotWithShape="1">
          <a:blip r:embed="rId3">
            <a:alphaModFix/>
          </a:blip>
          <a:srcRect/>
          <a:stretch/>
        </p:blipFill>
        <p:spPr>
          <a:xfrm>
            <a:off x="7610475" y="480525"/>
            <a:ext cx="3086100" cy="5791200"/>
          </a:xfrm>
          <a:prstGeom prst="rect">
            <a:avLst/>
          </a:prstGeom>
          <a:noFill/>
          <a:ln>
            <a:noFill/>
          </a:ln>
        </p:spPr>
      </p:pic>
      <p:sp>
        <p:nvSpPr>
          <p:cNvPr id="373" name="Google Shape;373;p71"/>
          <p:cNvSpPr>
            <a:spLocks noGrp="1"/>
          </p:cNvSpPr>
          <p:nvPr>
            <p:ph type="pic" idx="2"/>
          </p:nvPr>
        </p:nvSpPr>
        <p:spPr>
          <a:xfrm>
            <a:off x="7710617" y="585298"/>
            <a:ext cx="2859706" cy="5581723"/>
          </a:xfrm>
          <a:prstGeom prst="roundRect">
            <a:avLst>
              <a:gd name="adj" fmla="val 6329"/>
            </a:avLst>
          </a:prstGeom>
          <a:solidFill>
            <a:srgbClr val="F5F3F6"/>
          </a:solidFill>
          <a:ln>
            <a:noFill/>
          </a:ln>
        </p:spPr>
      </p:sp>
      <p:sp>
        <p:nvSpPr>
          <p:cNvPr id="374" name="Google Shape;374;p71"/>
          <p:cNvSpPr txBox="1">
            <a:spLocks noGrp="1"/>
          </p:cNvSpPr>
          <p:nvPr>
            <p:ph type="title"/>
          </p:nvPr>
        </p:nvSpPr>
        <p:spPr>
          <a:xfrm>
            <a:off x="457200" y="842125"/>
            <a:ext cx="5493036"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8BC7EA"/>
              </a:buClr>
              <a:buSzPts val="3200"/>
              <a:buFont typeface="Quattrocento Sans"/>
              <a:buNone/>
              <a:defRPr>
                <a:solidFill>
                  <a:srgbClr val="8BC7E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5" name="Google Shape;375;p71"/>
          <p:cNvSpPr txBox="1">
            <a:spLocks noGrp="1"/>
          </p:cNvSpPr>
          <p:nvPr>
            <p:ph type="body" idx="1"/>
          </p:nvPr>
        </p:nvSpPr>
        <p:spPr>
          <a:xfrm>
            <a:off x="457200" y="2276722"/>
            <a:ext cx="5493036" cy="3614403"/>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Clr>
                <a:schemeClr val="lt1"/>
              </a:buClr>
              <a:buSzPts val="2200"/>
              <a:buChar char="•"/>
              <a:defRPr>
                <a:solidFill>
                  <a:schemeClr val="lt1"/>
                </a:solidFill>
              </a:defRPr>
            </a:lvl1pPr>
            <a:lvl2pPr marL="914400" lvl="1" indent="-368300" algn="l">
              <a:lnSpc>
                <a:spcPct val="114000"/>
              </a:lnSpc>
              <a:spcBef>
                <a:spcPts val="1200"/>
              </a:spcBef>
              <a:spcAft>
                <a:spcPts val="0"/>
              </a:spcAft>
              <a:buClr>
                <a:schemeClr val="lt1"/>
              </a:buClr>
              <a:buSzPts val="2200"/>
              <a:buChar char="•"/>
              <a:defRPr>
                <a:solidFill>
                  <a:schemeClr val="lt1"/>
                </a:solidFill>
              </a:defRPr>
            </a:lvl2pPr>
            <a:lvl3pPr marL="1371600" lvl="2" indent="-368300" algn="l">
              <a:lnSpc>
                <a:spcPct val="114000"/>
              </a:lnSpc>
              <a:spcBef>
                <a:spcPts val="1200"/>
              </a:spcBef>
              <a:spcAft>
                <a:spcPts val="0"/>
              </a:spcAft>
              <a:buClr>
                <a:schemeClr val="lt1"/>
              </a:buClr>
              <a:buSzPts val="2200"/>
              <a:buChar char="•"/>
              <a:defRPr>
                <a:solidFill>
                  <a:schemeClr val="lt1"/>
                </a:solidFill>
              </a:defRPr>
            </a:lvl3pPr>
            <a:lvl4pPr marL="1828800" lvl="3" indent="-368300" algn="l">
              <a:lnSpc>
                <a:spcPct val="114000"/>
              </a:lnSpc>
              <a:spcBef>
                <a:spcPts val="1200"/>
              </a:spcBef>
              <a:spcAft>
                <a:spcPts val="0"/>
              </a:spcAft>
              <a:buClr>
                <a:schemeClr val="lt1"/>
              </a:buClr>
              <a:buSzPts val="2200"/>
              <a:buChar char="•"/>
              <a:defRPr>
                <a:solidFill>
                  <a:schemeClr val="lt1"/>
                </a:solidFill>
              </a:defRPr>
            </a:lvl4pPr>
            <a:lvl5pPr marL="2286000" lvl="4" indent="-368300" algn="l">
              <a:lnSpc>
                <a:spcPct val="114000"/>
              </a:lnSpc>
              <a:spcBef>
                <a:spcPts val="1200"/>
              </a:spcBef>
              <a:spcAft>
                <a:spcPts val="0"/>
              </a:spcAft>
              <a:buClr>
                <a:schemeClr val="lt1"/>
              </a:buClr>
              <a:buSzPts val="2200"/>
              <a:buChar char="•"/>
              <a:defRPr>
                <a:solidFill>
                  <a:schemeClr val="lt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6" name="Google Shape;376;p71"/>
          <p:cNvPicPr preferRelativeResize="0"/>
          <p:nvPr/>
        </p:nvPicPr>
        <p:blipFill rotWithShape="1">
          <a:blip r:embed="rId4">
            <a:alphaModFix/>
          </a:blip>
          <a:srcRect/>
          <a:stretch/>
        </p:blipFill>
        <p:spPr>
          <a:xfrm>
            <a:off x="86900" y="92988"/>
            <a:ext cx="1734188" cy="774456"/>
          </a:xfrm>
          <a:prstGeom prst="rect">
            <a:avLst/>
          </a:prstGeom>
          <a:noFill/>
          <a:ln>
            <a:noFill/>
          </a:ln>
        </p:spPr>
      </p:pic>
      <p:sp>
        <p:nvSpPr>
          <p:cNvPr id="377" name="Google Shape;377;p71"/>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xt and laptop">
  <p:cSld name="Text and laptop">
    <p:bg>
      <p:bgPr>
        <a:gradFill>
          <a:gsLst>
            <a:gs pos="0">
              <a:srgbClr val="E9E6E0"/>
            </a:gs>
            <a:gs pos="70000">
              <a:srgbClr val="E9E6E0"/>
            </a:gs>
            <a:gs pos="100000">
              <a:srgbClr val="F5F3F6"/>
            </a:gs>
          </a:gsLst>
          <a:lin ang="5400000" scaled="0"/>
        </a:gradFill>
        <a:effectLst/>
      </p:bgPr>
    </p:bg>
    <p:spTree>
      <p:nvGrpSpPr>
        <p:cNvPr id="1" name="Shape 378"/>
        <p:cNvGrpSpPr/>
        <p:nvPr/>
      </p:nvGrpSpPr>
      <p:grpSpPr>
        <a:xfrm>
          <a:off x="0" y="0"/>
          <a:ext cx="0" cy="0"/>
          <a:chOff x="0" y="0"/>
          <a:chExt cx="0" cy="0"/>
        </a:xfrm>
      </p:grpSpPr>
      <p:pic>
        <p:nvPicPr>
          <p:cNvPr id="379" name="Google Shape;379;p72"/>
          <p:cNvPicPr preferRelativeResize="0"/>
          <p:nvPr/>
        </p:nvPicPr>
        <p:blipFill rotWithShape="1">
          <a:blip r:embed="rId2">
            <a:alphaModFix/>
          </a:blip>
          <a:srcRect/>
          <a:stretch/>
        </p:blipFill>
        <p:spPr>
          <a:xfrm>
            <a:off x="5419500" y="1421620"/>
            <a:ext cx="6340700" cy="3730572"/>
          </a:xfrm>
          <a:prstGeom prst="rect">
            <a:avLst/>
          </a:prstGeom>
          <a:noFill/>
          <a:ln>
            <a:noFill/>
          </a:ln>
        </p:spPr>
      </p:pic>
      <p:pic>
        <p:nvPicPr>
          <p:cNvPr id="380" name="Google Shape;380;p72"/>
          <p:cNvPicPr preferRelativeResize="0"/>
          <p:nvPr/>
        </p:nvPicPr>
        <p:blipFill rotWithShape="1">
          <a:blip r:embed="rId3">
            <a:alphaModFix/>
          </a:blip>
          <a:srcRect/>
          <a:stretch/>
        </p:blipFill>
        <p:spPr>
          <a:xfrm>
            <a:off x="86900" y="92988"/>
            <a:ext cx="1734189" cy="774456"/>
          </a:xfrm>
          <a:prstGeom prst="rect">
            <a:avLst/>
          </a:prstGeom>
          <a:noFill/>
          <a:ln>
            <a:noFill/>
          </a:ln>
        </p:spPr>
      </p:pic>
      <p:sp>
        <p:nvSpPr>
          <p:cNvPr id="381" name="Google Shape;381;p72"/>
          <p:cNvSpPr>
            <a:spLocks noGrp="1"/>
          </p:cNvSpPr>
          <p:nvPr>
            <p:ph type="pic" idx="2"/>
          </p:nvPr>
        </p:nvSpPr>
        <p:spPr>
          <a:xfrm>
            <a:off x="6125135" y="1515678"/>
            <a:ext cx="4931239" cy="3121743"/>
          </a:xfrm>
          <a:prstGeom prst="roundRect">
            <a:avLst>
              <a:gd name="adj" fmla="val 0"/>
            </a:avLst>
          </a:prstGeom>
          <a:solidFill>
            <a:schemeClr val="lt1"/>
          </a:solidFill>
          <a:ln>
            <a:noFill/>
          </a:ln>
        </p:spPr>
      </p:sp>
      <p:sp>
        <p:nvSpPr>
          <p:cNvPr id="382" name="Google Shape;382;p72"/>
          <p:cNvSpPr txBox="1">
            <a:spLocks noGrp="1"/>
          </p:cNvSpPr>
          <p:nvPr>
            <p:ph type="title"/>
          </p:nvPr>
        </p:nvSpPr>
        <p:spPr>
          <a:xfrm>
            <a:off x="457200" y="842125"/>
            <a:ext cx="4962300"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3" name="Google Shape;383;p72"/>
          <p:cNvSpPr txBox="1">
            <a:spLocks noGrp="1"/>
          </p:cNvSpPr>
          <p:nvPr>
            <p:ph type="body" idx="1"/>
          </p:nvPr>
        </p:nvSpPr>
        <p:spPr>
          <a:xfrm>
            <a:off x="457200" y="2276722"/>
            <a:ext cx="4962300" cy="361440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0"/>
              </a:spcBef>
              <a:spcAft>
                <a:spcPts val="0"/>
              </a:spcAft>
              <a:buSzPts val="2000"/>
              <a:buChar char="•"/>
              <a:defRPr sz="2000">
                <a:solidFill>
                  <a:srgbClr val="000000"/>
                </a:solidFill>
              </a:defRPr>
            </a:lvl1pPr>
            <a:lvl2pPr marL="914400" lvl="1" indent="-355600" algn="l">
              <a:lnSpc>
                <a:spcPct val="100000"/>
              </a:lnSpc>
              <a:spcBef>
                <a:spcPts val="1200"/>
              </a:spcBef>
              <a:spcAft>
                <a:spcPts val="0"/>
              </a:spcAft>
              <a:buSzPts val="2000"/>
              <a:buChar char="•"/>
              <a:defRPr sz="2000">
                <a:solidFill>
                  <a:srgbClr val="000000"/>
                </a:solidFill>
              </a:defRPr>
            </a:lvl2pPr>
            <a:lvl3pPr marL="1371600" lvl="2" indent="-355600" algn="l">
              <a:lnSpc>
                <a:spcPct val="100000"/>
              </a:lnSpc>
              <a:spcBef>
                <a:spcPts val="1200"/>
              </a:spcBef>
              <a:spcAft>
                <a:spcPts val="0"/>
              </a:spcAft>
              <a:buSzPts val="2000"/>
              <a:buChar char="•"/>
              <a:defRPr sz="2000">
                <a:solidFill>
                  <a:srgbClr val="000000"/>
                </a:solidFill>
              </a:defRPr>
            </a:lvl3pPr>
            <a:lvl4pPr marL="1828800" lvl="3" indent="-355600" algn="l">
              <a:lnSpc>
                <a:spcPct val="100000"/>
              </a:lnSpc>
              <a:spcBef>
                <a:spcPts val="1200"/>
              </a:spcBef>
              <a:spcAft>
                <a:spcPts val="0"/>
              </a:spcAft>
              <a:buSzPts val="2000"/>
              <a:buChar char="•"/>
              <a:defRPr sz="2000">
                <a:solidFill>
                  <a:srgbClr val="000000"/>
                </a:solidFill>
              </a:defRPr>
            </a:lvl4pPr>
            <a:lvl5pPr marL="2286000" lvl="4" indent="-355600" algn="l">
              <a:lnSpc>
                <a:spcPct val="100000"/>
              </a:lnSpc>
              <a:spcBef>
                <a:spcPts val="1200"/>
              </a:spcBef>
              <a:spcAft>
                <a:spcPts val="0"/>
              </a:spcAft>
              <a:buSzPts val="2000"/>
              <a:buChar char="•"/>
              <a:defRPr sz="20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4" name="Google Shape;384;p72"/>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5" name="Google Shape;385;p72"/>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and Tablet 1">
  <p:cSld name="Text and Tablet 1">
    <p:bg>
      <p:bgPr>
        <a:gradFill>
          <a:gsLst>
            <a:gs pos="0">
              <a:srgbClr val="E9E6E0"/>
            </a:gs>
            <a:gs pos="70000">
              <a:srgbClr val="E9E6E0"/>
            </a:gs>
            <a:gs pos="100000">
              <a:srgbClr val="F5F3F6"/>
            </a:gs>
          </a:gsLst>
          <a:lin ang="5400000" scaled="0"/>
        </a:gradFill>
        <a:effectLst/>
      </p:bgPr>
    </p:bg>
    <p:spTree>
      <p:nvGrpSpPr>
        <p:cNvPr id="1" name="Shape 386"/>
        <p:cNvGrpSpPr/>
        <p:nvPr/>
      </p:nvGrpSpPr>
      <p:grpSpPr>
        <a:xfrm>
          <a:off x="0" y="0"/>
          <a:ext cx="0" cy="0"/>
          <a:chOff x="0" y="0"/>
          <a:chExt cx="0" cy="0"/>
        </a:xfrm>
      </p:grpSpPr>
      <p:pic>
        <p:nvPicPr>
          <p:cNvPr id="387" name="Google Shape;387;p73"/>
          <p:cNvPicPr preferRelativeResize="0"/>
          <p:nvPr/>
        </p:nvPicPr>
        <p:blipFill rotWithShape="1">
          <a:blip r:embed="rId2">
            <a:alphaModFix/>
          </a:blip>
          <a:srcRect/>
          <a:stretch/>
        </p:blipFill>
        <p:spPr>
          <a:xfrm>
            <a:off x="5699086" y="1000919"/>
            <a:ext cx="5702300" cy="4406900"/>
          </a:xfrm>
          <a:prstGeom prst="rect">
            <a:avLst/>
          </a:prstGeom>
          <a:noFill/>
          <a:ln>
            <a:noFill/>
          </a:ln>
        </p:spPr>
      </p:pic>
      <p:sp>
        <p:nvSpPr>
          <p:cNvPr id="388" name="Google Shape;388;p73"/>
          <p:cNvSpPr>
            <a:spLocks noGrp="1"/>
          </p:cNvSpPr>
          <p:nvPr>
            <p:ph type="pic" idx="2"/>
          </p:nvPr>
        </p:nvSpPr>
        <p:spPr>
          <a:xfrm>
            <a:off x="5849888" y="1158618"/>
            <a:ext cx="5396890" cy="4094921"/>
          </a:xfrm>
          <a:prstGeom prst="roundRect">
            <a:avLst>
              <a:gd name="adj" fmla="val 2255"/>
            </a:avLst>
          </a:prstGeom>
          <a:solidFill>
            <a:schemeClr val="lt1"/>
          </a:solidFill>
          <a:ln>
            <a:noFill/>
          </a:ln>
        </p:spPr>
      </p:sp>
      <p:sp>
        <p:nvSpPr>
          <p:cNvPr id="389" name="Google Shape;389;p73"/>
          <p:cNvSpPr txBox="1">
            <a:spLocks noGrp="1"/>
          </p:cNvSpPr>
          <p:nvPr>
            <p:ph type="title"/>
          </p:nvPr>
        </p:nvSpPr>
        <p:spPr>
          <a:xfrm>
            <a:off x="457200" y="842125"/>
            <a:ext cx="4962300"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90" name="Google Shape;390;p73"/>
          <p:cNvPicPr preferRelativeResize="0"/>
          <p:nvPr/>
        </p:nvPicPr>
        <p:blipFill rotWithShape="1">
          <a:blip r:embed="rId3">
            <a:alphaModFix/>
          </a:blip>
          <a:srcRect/>
          <a:stretch/>
        </p:blipFill>
        <p:spPr>
          <a:xfrm>
            <a:off x="86900" y="92988"/>
            <a:ext cx="1734189" cy="774456"/>
          </a:xfrm>
          <a:prstGeom prst="rect">
            <a:avLst/>
          </a:prstGeom>
          <a:noFill/>
          <a:ln>
            <a:noFill/>
          </a:ln>
        </p:spPr>
      </p:pic>
      <p:sp>
        <p:nvSpPr>
          <p:cNvPr id="391" name="Google Shape;391;p73"/>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2" name="Google Shape;392;p73"/>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393" name="Google Shape;393;p73"/>
          <p:cNvSpPr txBox="1">
            <a:spLocks noGrp="1"/>
          </p:cNvSpPr>
          <p:nvPr>
            <p:ph type="body" idx="1"/>
          </p:nvPr>
        </p:nvSpPr>
        <p:spPr>
          <a:xfrm>
            <a:off x="457200" y="2276722"/>
            <a:ext cx="4962300" cy="361440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0"/>
              </a:spcBef>
              <a:spcAft>
                <a:spcPts val="0"/>
              </a:spcAft>
              <a:buSzPts val="2000"/>
              <a:buChar char="•"/>
              <a:defRPr sz="2000">
                <a:solidFill>
                  <a:srgbClr val="000000"/>
                </a:solidFill>
              </a:defRPr>
            </a:lvl1pPr>
            <a:lvl2pPr marL="914400" lvl="1" indent="-355600" algn="l">
              <a:lnSpc>
                <a:spcPct val="100000"/>
              </a:lnSpc>
              <a:spcBef>
                <a:spcPts val="1200"/>
              </a:spcBef>
              <a:spcAft>
                <a:spcPts val="0"/>
              </a:spcAft>
              <a:buSzPts val="2000"/>
              <a:buChar char="•"/>
              <a:defRPr sz="2000">
                <a:solidFill>
                  <a:srgbClr val="000000"/>
                </a:solidFill>
              </a:defRPr>
            </a:lvl2pPr>
            <a:lvl3pPr marL="1371600" lvl="2" indent="-355600" algn="l">
              <a:lnSpc>
                <a:spcPct val="100000"/>
              </a:lnSpc>
              <a:spcBef>
                <a:spcPts val="1200"/>
              </a:spcBef>
              <a:spcAft>
                <a:spcPts val="0"/>
              </a:spcAft>
              <a:buSzPts val="2000"/>
              <a:buChar char="•"/>
              <a:defRPr sz="2000">
                <a:solidFill>
                  <a:srgbClr val="000000"/>
                </a:solidFill>
              </a:defRPr>
            </a:lvl3pPr>
            <a:lvl4pPr marL="1828800" lvl="3" indent="-355600" algn="l">
              <a:lnSpc>
                <a:spcPct val="100000"/>
              </a:lnSpc>
              <a:spcBef>
                <a:spcPts val="1200"/>
              </a:spcBef>
              <a:spcAft>
                <a:spcPts val="0"/>
              </a:spcAft>
              <a:buSzPts val="2000"/>
              <a:buChar char="•"/>
              <a:defRPr sz="2000">
                <a:solidFill>
                  <a:srgbClr val="000000"/>
                </a:solidFill>
              </a:defRPr>
            </a:lvl4pPr>
            <a:lvl5pPr marL="2286000" lvl="4" indent="-355600" algn="l">
              <a:lnSpc>
                <a:spcPct val="100000"/>
              </a:lnSpc>
              <a:spcBef>
                <a:spcPts val="1200"/>
              </a:spcBef>
              <a:spcAft>
                <a:spcPts val="0"/>
              </a:spcAft>
              <a:buSzPts val="2000"/>
              <a:buChar char="•"/>
              <a:defRPr sz="20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xt and Tablet 2">
  <p:cSld name="Text and Tablet 2">
    <p:bg>
      <p:bgPr>
        <a:gradFill>
          <a:gsLst>
            <a:gs pos="0">
              <a:srgbClr val="E9E6E0"/>
            </a:gs>
            <a:gs pos="70000">
              <a:srgbClr val="E9E6E0"/>
            </a:gs>
            <a:gs pos="100000">
              <a:srgbClr val="F5F3F6"/>
            </a:gs>
          </a:gsLst>
          <a:lin ang="5400000" scaled="0"/>
        </a:gradFill>
        <a:effectLst/>
      </p:bgPr>
    </p:bg>
    <p:spTree>
      <p:nvGrpSpPr>
        <p:cNvPr id="1" name="Shape 394"/>
        <p:cNvGrpSpPr/>
        <p:nvPr/>
      </p:nvGrpSpPr>
      <p:grpSpPr>
        <a:xfrm>
          <a:off x="0" y="0"/>
          <a:ext cx="0" cy="0"/>
          <a:chOff x="0" y="0"/>
          <a:chExt cx="0" cy="0"/>
        </a:xfrm>
      </p:grpSpPr>
      <p:sp>
        <p:nvSpPr>
          <p:cNvPr id="395" name="Google Shape;395;p74"/>
          <p:cNvSpPr txBox="1">
            <a:spLocks noGrp="1"/>
          </p:cNvSpPr>
          <p:nvPr>
            <p:ph type="title"/>
          </p:nvPr>
        </p:nvSpPr>
        <p:spPr>
          <a:xfrm>
            <a:off x="457200" y="842125"/>
            <a:ext cx="4962300"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b="1" i="0">
                <a:solidFill>
                  <a:srgbClr val="000000"/>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96" name="Google Shape;396;p74"/>
          <p:cNvPicPr preferRelativeResize="0"/>
          <p:nvPr/>
        </p:nvPicPr>
        <p:blipFill rotWithShape="1">
          <a:blip r:embed="rId2">
            <a:alphaModFix/>
          </a:blip>
          <a:srcRect/>
          <a:stretch/>
        </p:blipFill>
        <p:spPr>
          <a:xfrm>
            <a:off x="86900" y="92988"/>
            <a:ext cx="1734189" cy="774456"/>
          </a:xfrm>
          <a:prstGeom prst="rect">
            <a:avLst/>
          </a:prstGeom>
          <a:noFill/>
          <a:ln>
            <a:noFill/>
          </a:ln>
        </p:spPr>
      </p:pic>
      <p:pic>
        <p:nvPicPr>
          <p:cNvPr id="397" name="Google Shape;397;p74"/>
          <p:cNvPicPr preferRelativeResize="0"/>
          <p:nvPr/>
        </p:nvPicPr>
        <p:blipFill rotWithShape="1">
          <a:blip r:embed="rId3">
            <a:alphaModFix/>
          </a:blip>
          <a:srcRect/>
          <a:stretch/>
        </p:blipFill>
        <p:spPr>
          <a:xfrm rot="5400000">
            <a:off x="5871282" y="1200257"/>
            <a:ext cx="5357250" cy="4140236"/>
          </a:xfrm>
          <a:prstGeom prst="rect">
            <a:avLst/>
          </a:prstGeom>
          <a:noFill/>
          <a:ln>
            <a:noFill/>
          </a:ln>
        </p:spPr>
      </p:pic>
      <p:sp>
        <p:nvSpPr>
          <p:cNvPr id="398" name="Google Shape;398;p74"/>
          <p:cNvSpPr>
            <a:spLocks noGrp="1"/>
          </p:cNvSpPr>
          <p:nvPr>
            <p:ph type="pic" idx="2"/>
          </p:nvPr>
        </p:nvSpPr>
        <p:spPr>
          <a:xfrm>
            <a:off x="6620494" y="742208"/>
            <a:ext cx="3859480" cy="5064826"/>
          </a:xfrm>
          <a:prstGeom prst="roundRect">
            <a:avLst>
              <a:gd name="adj" fmla="val 2255"/>
            </a:avLst>
          </a:prstGeom>
          <a:solidFill>
            <a:schemeClr val="lt1"/>
          </a:solidFill>
          <a:ln>
            <a:noFill/>
          </a:ln>
        </p:spPr>
      </p:sp>
      <p:sp>
        <p:nvSpPr>
          <p:cNvPr id="399" name="Google Shape;399;p74"/>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74"/>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401" name="Google Shape;401;p74"/>
          <p:cNvSpPr txBox="1">
            <a:spLocks noGrp="1"/>
          </p:cNvSpPr>
          <p:nvPr>
            <p:ph type="body" idx="1"/>
          </p:nvPr>
        </p:nvSpPr>
        <p:spPr>
          <a:xfrm>
            <a:off x="457200" y="2276722"/>
            <a:ext cx="4962300" cy="361440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0"/>
              </a:spcBef>
              <a:spcAft>
                <a:spcPts val="0"/>
              </a:spcAft>
              <a:buSzPts val="2000"/>
              <a:buChar char="•"/>
              <a:defRPr sz="2000">
                <a:solidFill>
                  <a:srgbClr val="000000"/>
                </a:solidFill>
              </a:defRPr>
            </a:lvl1pPr>
            <a:lvl2pPr marL="914400" lvl="1" indent="-355600" algn="l">
              <a:lnSpc>
                <a:spcPct val="100000"/>
              </a:lnSpc>
              <a:spcBef>
                <a:spcPts val="1200"/>
              </a:spcBef>
              <a:spcAft>
                <a:spcPts val="0"/>
              </a:spcAft>
              <a:buSzPts val="2000"/>
              <a:buChar char="•"/>
              <a:defRPr sz="2000">
                <a:solidFill>
                  <a:srgbClr val="000000"/>
                </a:solidFill>
              </a:defRPr>
            </a:lvl2pPr>
            <a:lvl3pPr marL="1371600" lvl="2" indent="-355600" algn="l">
              <a:lnSpc>
                <a:spcPct val="100000"/>
              </a:lnSpc>
              <a:spcBef>
                <a:spcPts val="1200"/>
              </a:spcBef>
              <a:spcAft>
                <a:spcPts val="0"/>
              </a:spcAft>
              <a:buSzPts val="2000"/>
              <a:buChar char="•"/>
              <a:defRPr sz="2000">
                <a:solidFill>
                  <a:srgbClr val="000000"/>
                </a:solidFill>
              </a:defRPr>
            </a:lvl3pPr>
            <a:lvl4pPr marL="1828800" lvl="3" indent="-355600" algn="l">
              <a:lnSpc>
                <a:spcPct val="100000"/>
              </a:lnSpc>
              <a:spcBef>
                <a:spcPts val="1200"/>
              </a:spcBef>
              <a:spcAft>
                <a:spcPts val="0"/>
              </a:spcAft>
              <a:buSzPts val="2000"/>
              <a:buChar char="•"/>
              <a:defRPr sz="2000">
                <a:solidFill>
                  <a:srgbClr val="000000"/>
                </a:solidFill>
              </a:defRPr>
            </a:lvl4pPr>
            <a:lvl5pPr marL="2286000" lvl="4" indent="-355600" algn="l">
              <a:lnSpc>
                <a:spcPct val="100000"/>
              </a:lnSpc>
              <a:spcBef>
                <a:spcPts val="1200"/>
              </a:spcBef>
              <a:spcAft>
                <a:spcPts val="0"/>
              </a:spcAft>
              <a:buSzPts val="2000"/>
              <a:buChar char="•"/>
              <a:defRPr sz="20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ptop">
  <p:cSld name="Laptop">
    <p:bg>
      <p:bgPr>
        <a:gradFill>
          <a:gsLst>
            <a:gs pos="0">
              <a:srgbClr val="E9E6E0"/>
            </a:gs>
            <a:gs pos="70000">
              <a:srgbClr val="E9E6E0"/>
            </a:gs>
            <a:gs pos="100000">
              <a:srgbClr val="F5F3F6"/>
            </a:gs>
          </a:gsLst>
          <a:lin ang="5400000" scaled="0"/>
        </a:gradFill>
        <a:effectLst/>
      </p:bgPr>
    </p:bg>
    <p:spTree>
      <p:nvGrpSpPr>
        <p:cNvPr id="1" name="Shape 402"/>
        <p:cNvGrpSpPr/>
        <p:nvPr/>
      </p:nvGrpSpPr>
      <p:grpSpPr>
        <a:xfrm>
          <a:off x="0" y="0"/>
          <a:ext cx="0" cy="0"/>
          <a:chOff x="0" y="0"/>
          <a:chExt cx="0" cy="0"/>
        </a:xfrm>
      </p:grpSpPr>
      <p:pic>
        <p:nvPicPr>
          <p:cNvPr id="403" name="Google Shape;403;p75"/>
          <p:cNvPicPr preferRelativeResize="0"/>
          <p:nvPr/>
        </p:nvPicPr>
        <p:blipFill rotWithShape="1">
          <a:blip r:embed="rId2">
            <a:alphaModFix/>
          </a:blip>
          <a:srcRect/>
          <a:stretch/>
        </p:blipFill>
        <p:spPr>
          <a:xfrm>
            <a:off x="2157128" y="1552332"/>
            <a:ext cx="7903144" cy="4649841"/>
          </a:xfrm>
          <a:prstGeom prst="rect">
            <a:avLst/>
          </a:prstGeom>
          <a:noFill/>
          <a:ln>
            <a:noFill/>
          </a:ln>
        </p:spPr>
      </p:pic>
      <p:sp>
        <p:nvSpPr>
          <p:cNvPr id="404" name="Google Shape;404;p75"/>
          <p:cNvSpPr>
            <a:spLocks noGrp="1"/>
          </p:cNvSpPr>
          <p:nvPr>
            <p:ph type="pic" idx="2"/>
          </p:nvPr>
        </p:nvSpPr>
        <p:spPr>
          <a:xfrm>
            <a:off x="3032370" y="1660768"/>
            <a:ext cx="6142110" cy="3920907"/>
          </a:xfrm>
          <a:prstGeom prst="roundRect">
            <a:avLst>
              <a:gd name="adj" fmla="val 0"/>
            </a:avLst>
          </a:prstGeom>
          <a:solidFill>
            <a:schemeClr val="lt1"/>
          </a:solidFill>
          <a:ln>
            <a:noFill/>
          </a:ln>
        </p:spPr>
      </p:sp>
      <p:sp>
        <p:nvSpPr>
          <p:cNvPr id="405" name="Google Shape;405;p75"/>
          <p:cNvSpPr txBox="1">
            <a:spLocks noGrp="1"/>
          </p:cNvSpPr>
          <p:nvPr>
            <p:ph type="title"/>
          </p:nvPr>
        </p:nvSpPr>
        <p:spPr>
          <a:xfrm>
            <a:off x="2362200" y="220072"/>
            <a:ext cx="7467600" cy="1325563"/>
          </a:xfrm>
          <a:prstGeom prst="rect">
            <a:avLst/>
          </a:prstGeom>
          <a:noFill/>
          <a:ln>
            <a:noFill/>
          </a:ln>
        </p:spPr>
        <p:txBody>
          <a:bodyPr spcFirstLastPara="1" wrap="square" lIns="91425" tIns="45700" rIns="91425" bIns="45700" anchor="ctr" anchorCtr="0">
            <a:normAutofit/>
          </a:bodyPr>
          <a:lstStyle>
            <a:lvl1pPr lvl="0" algn="ctr">
              <a:lnSpc>
                <a:spcPct val="114000"/>
              </a:lnSpc>
              <a:spcBef>
                <a:spcPts val="0"/>
              </a:spcBef>
              <a:spcAft>
                <a:spcPts val="0"/>
              </a:spcAft>
              <a:buClr>
                <a:srgbClr val="000000"/>
              </a:buClr>
              <a:buSzPts val="3200"/>
              <a:buFont typeface="Quattrocento Sans"/>
              <a:buNone/>
              <a:defRPr b="1" i="0">
                <a:solidFill>
                  <a:srgbClr val="000000"/>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06" name="Google Shape;406;p75"/>
          <p:cNvPicPr preferRelativeResize="0"/>
          <p:nvPr/>
        </p:nvPicPr>
        <p:blipFill rotWithShape="1">
          <a:blip r:embed="rId3">
            <a:alphaModFix/>
          </a:blip>
          <a:srcRect/>
          <a:stretch/>
        </p:blipFill>
        <p:spPr>
          <a:xfrm>
            <a:off x="86900" y="92988"/>
            <a:ext cx="1734189" cy="774456"/>
          </a:xfrm>
          <a:prstGeom prst="rect">
            <a:avLst/>
          </a:prstGeom>
          <a:noFill/>
          <a:ln>
            <a:noFill/>
          </a:ln>
        </p:spPr>
      </p:pic>
      <p:sp>
        <p:nvSpPr>
          <p:cNvPr id="407" name="Google Shape;407;p75"/>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8" name="Google Shape;408;p75"/>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1">
  <p:cSld name="Table 1">
    <p:bg>
      <p:bgPr>
        <a:solidFill>
          <a:srgbClr val="F5F3F6"/>
        </a:solidFill>
        <a:effectLst/>
      </p:bgPr>
    </p:bg>
    <p:spTree>
      <p:nvGrpSpPr>
        <p:cNvPr id="1" name="Shape 409"/>
        <p:cNvGrpSpPr/>
        <p:nvPr/>
      </p:nvGrpSpPr>
      <p:grpSpPr>
        <a:xfrm>
          <a:off x="0" y="0"/>
          <a:ext cx="0" cy="0"/>
          <a:chOff x="0" y="0"/>
          <a:chExt cx="0" cy="0"/>
        </a:xfrm>
      </p:grpSpPr>
      <p:sp>
        <p:nvSpPr>
          <p:cNvPr id="410" name="Google Shape;410;p76"/>
          <p:cNvSpPr txBox="1">
            <a:spLocks noGrp="1"/>
          </p:cNvSpPr>
          <p:nvPr>
            <p:ph type="title"/>
          </p:nvPr>
        </p:nvSpPr>
        <p:spPr>
          <a:xfrm>
            <a:off x="439200" y="900000"/>
            <a:ext cx="11321000" cy="1047600"/>
          </a:xfrm>
          <a:prstGeom prst="rect">
            <a:avLst/>
          </a:prstGeom>
          <a:noFill/>
          <a:ln>
            <a:noFill/>
          </a:ln>
        </p:spPr>
        <p:txBody>
          <a:bodyPr spcFirstLastPara="1" wrap="square" lIns="91425" tIns="45700" rIns="91425" bIns="45700" anchor="ctr" anchorCtr="0">
            <a:normAutofit/>
          </a:bodyPr>
          <a:lstStyle>
            <a:lvl1pPr lvl="0" algn="ctr">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11" name="Google Shape;411;p76"/>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412" name="Google Shape;412;p76"/>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p76"/>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a time">
  <p:cSld name="Tea time">
    <p:bg>
      <p:bgPr>
        <a:solidFill>
          <a:srgbClr val="081E2C"/>
        </a:solidFill>
        <a:effectLst/>
      </p:bgPr>
    </p:bg>
    <p:spTree>
      <p:nvGrpSpPr>
        <p:cNvPr id="1" name="Shape 414"/>
        <p:cNvGrpSpPr/>
        <p:nvPr/>
      </p:nvGrpSpPr>
      <p:grpSpPr>
        <a:xfrm>
          <a:off x="0" y="0"/>
          <a:ext cx="0" cy="0"/>
          <a:chOff x="0" y="0"/>
          <a:chExt cx="0" cy="0"/>
        </a:xfrm>
      </p:grpSpPr>
      <p:sp>
        <p:nvSpPr>
          <p:cNvPr id="415" name="Google Shape;415;p77"/>
          <p:cNvSpPr txBox="1">
            <a:spLocks noGrp="1"/>
          </p:cNvSpPr>
          <p:nvPr>
            <p:ph type="title"/>
          </p:nvPr>
        </p:nvSpPr>
        <p:spPr>
          <a:xfrm>
            <a:off x="431480" y="1176287"/>
            <a:ext cx="5493036"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F5364B"/>
              </a:buClr>
              <a:buSzPts val="4400"/>
              <a:buFont typeface="Quattrocento Sans"/>
              <a:buNone/>
              <a:defRPr sz="4400" b="1" i="0">
                <a:solidFill>
                  <a:srgbClr val="F5364B"/>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16" name="Google Shape;416;p77"/>
          <p:cNvPicPr preferRelativeResize="0"/>
          <p:nvPr/>
        </p:nvPicPr>
        <p:blipFill rotWithShape="1">
          <a:blip r:embed="rId2">
            <a:alphaModFix/>
          </a:blip>
          <a:srcRect/>
          <a:stretch/>
        </p:blipFill>
        <p:spPr>
          <a:xfrm>
            <a:off x="86900" y="92988"/>
            <a:ext cx="1734188" cy="77445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estions">
  <p:cSld name="Questions">
    <p:bg>
      <p:bgPr>
        <a:solidFill>
          <a:srgbClr val="081E2C"/>
        </a:solidFill>
        <a:effectLst/>
      </p:bgPr>
    </p:bg>
    <p:spTree>
      <p:nvGrpSpPr>
        <p:cNvPr id="1" name="Shape 417"/>
        <p:cNvGrpSpPr/>
        <p:nvPr/>
      </p:nvGrpSpPr>
      <p:grpSpPr>
        <a:xfrm>
          <a:off x="0" y="0"/>
          <a:ext cx="0" cy="0"/>
          <a:chOff x="0" y="0"/>
          <a:chExt cx="0" cy="0"/>
        </a:xfrm>
      </p:grpSpPr>
      <p:sp>
        <p:nvSpPr>
          <p:cNvPr id="418" name="Google Shape;418;p78"/>
          <p:cNvSpPr txBox="1">
            <a:spLocks noGrp="1"/>
          </p:cNvSpPr>
          <p:nvPr>
            <p:ph type="title"/>
          </p:nvPr>
        </p:nvSpPr>
        <p:spPr>
          <a:xfrm>
            <a:off x="431480" y="1176287"/>
            <a:ext cx="5493036"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F5364B"/>
              </a:buClr>
              <a:buSzPts val="4400"/>
              <a:buFont typeface="Quattrocento Sans"/>
              <a:buNone/>
              <a:defRPr sz="4400" b="1" i="0">
                <a:solidFill>
                  <a:srgbClr val="F5364B"/>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19" name="Google Shape;419;p78"/>
          <p:cNvPicPr preferRelativeResize="0"/>
          <p:nvPr/>
        </p:nvPicPr>
        <p:blipFill rotWithShape="1">
          <a:blip r:embed="rId2">
            <a:alphaModFix/>
          </a:blip>
          <a:srcRect/>
          <a:stretch/>
        </p:blipFill>
        <p:spPr>
          <a:xfrm>
            <a:off x="86900" y="92988"/>
            <a:ext cx="1734188" cy="77445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rgbClr val="081E2C"/>
        </a:solidFill>
        <a:effectLst/>
      </p:bgPr>
    </p:bg>
    <p:spTree>
      <p:nvGrpSpPr>
        <p:cNvPr id="1" name="Shape 420"/>
        <p:cNvGrpSpPr/>
        <p:nvPr/>
      </p:nvGrpSpPr>
      <p:grpSpPr>
        <a:xfrm>
          <a:off x="0" y="0"/>
          <a:ext cx="0" cy="0"/>
          <a:chOff x="0" y="0"/>
          <a:chExt cx="0" cy="0"/>
        </a:xfrm>
      </p:grpSpPr>
      <p:sp>
        <p:nvSpPr>
          <p:cNvPr id="421" name="Google Shape;421;p79"/>
          <p:cNvSpPr txBox="1">
            <a:spLocks noGrp="1"/>
          </p:cNvSpPr>
          <p:nvPr>
            <p:ph type="title"/>
          </p:nvPr>
        </p:nvSpPr>
        <p:spPr>
          <a:xfrm>
            <a:off x="431480" y="1176287"/>
            <a:ext cx="5493036"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F5364B"/>
              </a:buClr>
              <a:buSzPts val="4400"/>
              <a:buFont typeface="Quattrocento Sans"/>
              <a:buNone/>
              <a:defRPr sz="4400" b="1" i="0">
                <a:solidFill>
                  <a:srgbClr val="F5364B"/>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22" name="Google Shape;422;p79"/>
          <p:cNvPicPr preferRelativeResize="0"/>
          <p:nvPr/>
        </p:nvPicPr>
        <p:blipFill rotWithShape="1">
          <a:blip r:embed="rId2">
            <a:alphaModFix/>
          </a:blip>
          <a:srcRect/>
          <a:stretch/>
        </p:blipFill>
        <p:spPr>
          <a:xfrm>
            <a:off x="86900" y="92988"/>
            <a:ext cx="1734188" cy="7744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03">
  <p:cSld name="Divider 03">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44"/>
          <p:cNvSpPr txBox="1">
            <a:spLocks noGrp="1"/>
          </p:cNvSpPr>
          <p:nvPr>
            <p:ph type="title"/>
          </p:nvPr>
        </p:nvSpPr>
        <p:spPr>
          <a:xfrm>
            <a:off x="876234" y="2099855"/>
            <a:ext cx="6535219" cy="242232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8BC7EA"/>
              </a:buClr>
              <a:buSzPts val="3200"/>
              <a:buFont typeface="Quattrocento Sans"/>
              <a:buNone/>
              <a:defRPr b="0" i="0">
                <a:solidFill>
                  <a:srgbClr val="8BC7EA"/>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8" name="Google Shape;28;p44"/>
          <p:cNvPicPr preferRelativeResize="0"/>
          <p:nvPr/>
        </p:nvPicPr>
        <p:blipFill rotWithShape="1">
          <a:blip r:embed="rId3">
            <a:alphaModFix/>
          </a:blip>
          <a:srcRect/>
          <a:stretch/>
        </p:blipFill>
        <p:spPr>
          <a:xfrm>
            <a:off x="86900" y="92988"/>
            <a:ext cx="1734188" cy="774456"/>
          </a:xfrm>
          <a:prstGeom prst="rect">
            <a:avLst/>
          </a:prstGeom>
          <a:noFill/>
          <a:ln>
            <a:noFill/>
          </a:ln>
        </p:spPr>
      </p:pic>
      <p:sp>
        <p:nvSpPr>
          <p:cNvPr id="29" name="Google Shape;29;p44"/>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and chart">
  <p:cSld name="Text and chart">
    <p:bg>
      <p:bgPr>
        <a:solidFill>
          <a:srgbClr val="F5F3F6"/>
        </a:solidFill>
        <a:effectLst/>
      </p:bgPr>
    </p:bg>
    <p:spTree>
      <p:nvGrpSpPr>
        <p:cNvPr id="1" name="Shape 423"/>
        <p:cNvGrpSpPr/>
        <p:nvPr/>
      </p:nvGrpSpPr>
      <p:grpSpPr>
        <a:xfrm>
          <a:off x="0" y="0"/>
          <a:ext cx="0" cy="0"/>
          <a:chOff x="0" y="0"/>
          <a:chExt cx="0" cy="0"/>
        </a:xfrm>
      </p:grpSpPr>
      <p:sp>
        <p:nvSpPr>
          <p:cNvPr id="424" name="Google Shape;424;p80"/>
          <p:cNvSpPr>
            <a:spLocks noGrp="1"/>
          </p:cNvSpPr>
          <p:nvPr>
            <p:ph type="chart" idx="2"/>
          </p:nvPr>
        </p:nvSpPr>
        <p:spPr>
          <a:xfrm>
            <a:off x="6506825" y="842125"/>
            <a:ext cx="5249363" cy="5049000"/>
          </a:xfrm>
          <a:prstGeom prst="rect">
            <a:avLst/>
          </a:prstGeom>
          <a:solidFill>
            <a:schemeClr val="lt1"/>
          </a:solidFill>
          <a:ln>
            <a:noFill/>
          </a:ln>
        </p:spPr>
        <p:txBody>
          <a:bodyPr spcFirstLastPara="1" wrap="square" lIns="91425" tIns="45700" rIns="91425" bIns="45700" anchor="t" anchorCtr="0">
            <a:normAutofit/>
          </a:bodyPr>
          <a:lstStyle>
            <a:lvl1pPr marR="0" lvl="0" algn="l" rtl="0">
              <a:lnSpc>
                <a:spcPct val="114000"/>
              </a:lnSpc>
              <a:spcBef>
                <a:spcPts val="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1pPr>
            <a:lvl2pPr marR="0" lvl="1" algn="l" rtl="0">
              <a:lnSpc>
                <a:spcPct val="114000"/>
              </a:lnSpc>
              <a:spcBef>
                <a:spcPts val="120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2pPr>
            <a:lvl3pPr marR="0" lvl="2" algn="l" rtl="0">
              <a:lnSpc>
                <a:spcPct val="114000"/>
              </a:lnSpc>
              <a:spcBef>
                <a:spcPts val="120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3pPr>
            <a:lvl4pPr marR="0" lvl="3" algn="l" rtl="0">
              <a:lnSpc>
                <a:spcPct val="114000"/>
              </a:lnSpc>
              <a:spcBef>
                <a:spcPts val="120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4pPr>
            <a:lvl5pPr marR="0" lvl="4" algn="l" rtl="0">
              <a:lnSpc>
                <a:spcPct val="114000"/>
              </a:lnSpc>
              <a:spcBef>
                <a:spcPts val="120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5" name="Google Shape;425;p80"/>
          <p:cNvSpPr txBox="1">
            <a:spLocks noGrp="1"/>
          </p:cNvSpPr>
          <p:nvPr>
            <p:ph type="title"/>
          </p:nvPr>
        </p:nvSpPr>
        <p:spPr>
          <a:xfrm>
            <a:off x="457200" y="842125"/>
            <a:ext cx="5493036"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6" name="Google Shape;426;p80"/>
          <p:cNvSpPr txBox="1">
            <a:spLocks noGrp="1"/>
          </p:cNvSpPr>
          <p:nvPr>
            <p:ph type="body" idx="1"/>
          </p:nvPr>
        </p:nvSpPr>
        <p:spPr>
          <a:xfrm>
            <a:off x="457200" y="2276722"/>
            <a:ext cx="5493036" cy="3614403"/>
          </a:xfrm>
          <a:prstGeom prst="rect">
            <a:avLst/>
          </a:prstGeom>
          <a:noFill/>
          <a:ln>
            <a:noFill/>
          </a:ln>
        </p:spPr>
        <p:txBody>
          <a:bodyPr spcFirstLastPara="1" wrap="square" lIns="91425" tIns="45700" rIns="91425" bIns="45700" anchor="t" anchorCtr="0">
            <a:normAutofit/>
          </a:bodyPr>
          <a:lstStyle>
            <a:lvl1pPr marL="457200" lvl="0" indent="-355600" algn="l">
              <a:lnSpc>
                <a:spcPct val="114000"/>
              </a:lnSpc>
              <a:spcBef>
                <a:spcPts val="0"/>
              </a:spcBef>
              <a:spcAft>
                <a:spcPts val="0"/>
              </a:spcAft>
              <a:buSzPts val="2000"/>
              <a:buChar char="•"/>
              <a:defRPr sz="2000">
                <a:solidFill>
                  <a:srgbClr val="000000"/>
                </a:solidFill>
              </a:defRPr>
            </a:lvl1pPr>
            <a:lvl2pPr marL="914400" lvl="1" indent="-355600" algn="l">
              <a:lnSpc>
                <a:spcPct val="114000"/>
              </a:lnSpc>
              <a:spcBef>
                <a:spcPts val="1200"/>
              </a:spcBef>
              <a:spcAft>
                <a:spcPts val="0"/>
              </a:spcAft>
              <a:buSzPts val="2000"/>
              <a:buChar char="•"/>
              <a:defRPr sz="2000">
                <a:solidFill>
                  <a:srgbClr val="000000"/>
                </a:solidFill>
              </a:defRPr>
            </a:lvl2pPr>
            <a:lvl3pPr marL="1371600" lvl="2" indent="-355600" algn="l">
              <a:lnSpc>
                <a:spcPct val="114000"/>
              </a:lnSpc>
              <a:spcBef>
                <a:spcPts val="1200"/>
              </a:spcBef>
              <a:spcAft>
                <a:spcPts val="0"/>
              </a:spcAft>
              <a:buSzPts val="2000"/>
              <a:buChar char="•"/>
              <a:defRPr sz="2000">
                <a:solidFill>
                  <a:srgbClr val="000000"/>
                </a:solidFill>
              </a:defRPr>
            </a:lvl3pPr>
            <a:lvl4pPr marL="1828800" lvl="3" indent="-355600" algn="l">
              <a:lnSpc>
                <a:spcPct val="114000"/>
              </a:lnSpc>
              <a:spcBef>
                <a:spcPts val="1200"/>
              </a:spcBef>
              <a:spcAft>
                <a:spcPts val="0"/>
              </a:spcAft>
              <a:buSzPts val="2000"/>
              <a:buChar char="•"/>
              <a:defRPr sz="2000">
                <a:solidFill>
                  <a:srgbClr val="000000"/>
                </a:solidFill>
              </a:defRPr>
            </a:lvl4pPr>
            <a:lvl5pPr marL="2286000" lvl="4" indent="-355600" algn="l">
              <a:lnSpc>
                <a:spcPct val="114000"/>
              </a:lnSpc>
              <a:spcBef>
                <a:spcPts val="1200"/>
              </a:spcBef>
              <a:spcAft>
                <a:spcPts val="0"/>
              </a:spcAft>
              <a:buSzPts val="2000"/>
              <a:buChar char="•"/>
              <a:defRPr sz="2000">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27" name="Google Shape;427;p80"/>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428" name="Google Shape;428;p80"/>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9" name="Google Shape;429;p80"/>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abs, text and image 1">
  <p:cSld name="Tabs, text and image 1">
    <p:bg>
      <p:bgPr>
        <a:solidFill>
          <a:srgbClr val="F5F3F6"/>
        </a:solidFill>
        <a:effectLst/>
      </p:bgPr>
    </p:bg>
    <p:spTree>
      <p:nvGrpSpPr>
        <p:cNvPr id="1" name="Shape 430"/>
        <p:cNvGrpSpPr/>
        <p:nvPr/>
      </p:nvGrpSpPr>
      <p:grpSpPr>
        <a:xfrm>
          <a:off x="0" y="0"/>
          <a:ext cx="0" cy="0"/>
          <a:chOff x="0" y="0"/>
          <a:chExt cx="0" cy="0"/>
        </a:xfrm>
      </p:grpSpPr>
      <p:sp>
        <p:nvSpPr>
          <p:cNvPr id="431" name="Google Shape;431;p81"/>
          <p:cNvSpPr/>
          <p:nvPr/>
        </p:nvSpPr>
        <p:spPr>
          <a:xfrm rot="5400000">
            <a:off x="1639066" y="3625340"/>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2" name="Google Shape;432;p81"/>
          <p:cNvSpPr/>
          <p:nvPr/>
        </p:nvSpPr>
        <p:spPr>
          <a:xfrm rot="5400000">
            <a:off x="1639066" y="2799517"/>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p81"/>
          <p:cNvSpPr/>
          <p:nvPr/>
        </p:nvSpPr>
        <p:spPr>
          <a:xfrm rot="5400000">
            <a:off x="1639066" y="1996799"/>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4" name="Google Shape;434;p81"/>
          <p:cNvSpPr/>
          <p:nvPr/>
        </p:nvSpPr>
        <p:spPr>
          <a:xfrm rot="5400000">
            <a:off x="1639066" y="1187100"/>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5" name="Google Shape;435;p81"/>
          <p:cNvSpPr/>
          <p:nvPr/>
        </p:nvSpPr>
        <p:spPr>
          <a:xfrm rot="5400000">
            <a:off x="1639066" y="372287"/>
            <a:ext cx="760256" cy="4038389"/>
          </a:xfrm>
          <a:prstGeom prst="round2SameRect">
            <a:avLst>
              <a:gd name="adj1" fmla="val 16667"/>
              <a:gd name="adj2" fmla="val 0"/>
            </a:avLst>
          </a:prstGeom>
          <a:solidFill>
            <a:srgbClr val="081E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6" name="Google Shape;436;p81"/>
          <p:cNvSpPr txBox="1">
            <a:spLocks noGrp="1"/>
          </p:cNvSpPr>
          <p:nvPr>
            <p:ph type="body" idx="1"/>
          </p:nvPr>
        </p:nvSpPr>
        <p:spPr>
          <a:xfrm>
            <a:off x="4191000" y="2011352"/>
            <a:ext cx="4098925" cy="4047170"/>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solidFill>
                  <a:srgbClr val="000000"/>
                </a:solidFill>
              </a:defRPr>
            </a:lvl1pPr>
            <a:lvl2pPr marL="914400" lvl="1" indent="-368300" algn="l">
              <a:lnSpc>
                <a:spcPct val="114000"/>
              </a:lnSpc>
              <a:spcBef>
                <a:spcPts val="1200"/>
              </a:spcBef>
              <a:spcAft>
                <a:spcPts val="0"/>
              </a:spcAft>
              <a:buSzPts val="2200"/>
              <a:buChar char="•"/>
              <a:defRPr>
                <a:solidFill>
                  <a:srgbClr val="000000"/>
                </a:solidFill>
              </a:defRPr>
            </a:lvl2pPr>
            <a:lvl3pPr marL="1371600" lvl="2" indent="-368300" algn="l">
              <a:lnSpc>
                <a:spcPct val="114000"/>
              </a:lnSpc>
              <a:spcBef>
                <a:spcPts val="1200"/>
              </a:spcBef>
              <a:spcAft>
                <a:spcPts val="0"/>
              </a:spcAft>
              <a:buSzPts val="2200"/>
              <a:buChar char="•"/>
              <a:defRPr>
                <a:solidFill>
                  <a:srgbClr val="000000"/>
                </a:solidFill>
              </a:defRPr>
            </a:lvl3pPr>
            <a:lvl4pPr marL="1828800" lvl="3" indent="-368300" algn="l">
              <a:lnSpc>
                <a:spcPct val="114000"/>
              </a:lnSpc>
              <a:spcBef>
                <a:spcPts val="1200"/>
              </a:spcBef>
              <a:spcAft>
                <a:spcPts val="0"/>
              </a:spcAft>
              <a:buSzPts val="2200"/>
              <a:buChar char="•"/>
              <a:defRPr>
                <a:solidFill>
                  <a:srgbClr val="000000"/>
                </a:solidFill>
              </a:defRPr>
            </a:lvl4pPr>
            <a:lvl5pPr marL="2286000" lvl="4" indent="-368300" algn="l">
              <a:lnSpc>
                <a:spcPct val="114000"/>
              </a:lnSpc>
              <a:spcBef>
                <a:spcPts val="1200"/>
              </a:spcBef>
              <a:spcAft>
                <a:spcPts val="0"/>
              </a:spcAft>
              <a:buSzPts val="2200"/>
              <a:buChar char="•"/>
              <a:defRPr>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7" name="Google Shape;437;p81"/>
          <p:cNvSpPr>
            <a:spLocks noGrp="1"/>
          </p:cNvSpPr>
          <p:nvPr>
            <p:ph type="pic" idx="2"/>
          </p:nvPr>
        </p:nvSpPr>
        <p:spPr>
          <a:xfrm>
            <a:off x="8590909" y="0"/>
            <a:ext cx="3601091" cy="6858000"/>
          </a:xfrm>
          <a:prstGeom prst="rect">
            <a:avLst/>
          </a:prstGeom>
          <a:solidFill>
            <a:srgbClr val="DCD6DF"/>
          </a:solidFill>
          <a:ln>
            <a:noFill/>
          </a:ln>
        </p:spPr>
      </p:sp>
      <p:sp>
        <p:nvSpPr>
          <p:cNvPr id="438" name="Google Shape;438;p81"/>
          <p:cNvSpPr txBox="1">
            <a:spLocks noGrp="1"/>
          </p:cNvSpPr>
          <p:nvPr>
            <p:ph type="body" idx="3"/>
          </p:nvPr>
        </p:nvSpPr>
        <p:spPr>
          <a:xfrm>
            <a:off x="439200" y="2011520"/>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81"/>
          <p:cNvSpPr txBox="1">
            <a:spLocks noGrp="1"/>
          </p:cNvSpPr>
          <p:nvPr>
            <p:ph type="title"/>
          </p:nvPr>
        </p:nvSpPr>
        <p:spPr>
          <a:xfrm>
            <a:off x="439200" y="900000"/>
            <a:ext cx="7850725"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40" name="Google Shape;440;p81"/>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441" name="Google Shape;441;p81"/>
          <p:cNvSpPr/>
          <p:nvPr/>
        </p:nvSpPr>
        <p:spPr>
          <a:xfrm>
            <a:off x="0" y="2826166"/>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2" name="Google Shape;442;p81"/>
          <p:cNvSpPr txBox="1">
            <a:spLocks noGrp="1"/>
          </p:cNvSpPr>
          <p:nvPr>
            <p:ph type="body" idx="4"/>
          </p:nvPr>
        </p:nvSpPr>
        <p:spPr>
          <a:xfrm>
            <a:off x="439200" y="2824094"/>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3" name="Google Shape;443;p81"/>
          <p:cNvSpPr/>
          <p:nvPr/>
        </p:nvSpPr>
        <p:spPr>
          <a:xfrm>
            <a:off x="0" y="3639014"/>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4" name="Google Shape;444;p81"/>
          <p:cNvSpPr txBox="1">
            <a:spLocks noGrp="1"/>
          </p:cNvSpPr>
          <p:nvPr>
            <p:ph type="body" idx="5"/>
          </p:nvPr>
        </p:nvSpPr>
        <p:spPr>
          <a:xfrm>
            <a:off x="439200" y="363694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5" name="Google Shape;445;p81"/>
          <p:cNvSpPr/>
          <p:nvPr/>
        </p:nvSpPr>
        <p:spPr>
          <a:xfrm>
            <a:off x="0" y="4445924"/>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6" name="Google Shape;446;p81"/>
          <p:cNvSpPr txBox="1">
            <a:spLocks noGrp="1"/>
          </p:cNvSpPr>
          <p:nvPr>
            <p:ph type="body" idx="6"/>
          </p:nvPr>
        </p:nvSpPr>
        <p:spPr>
          <a:xfrm>
            <a:off x="439200" y="444385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81"/>
          <p:cNvSpPr/>
          <p:nvPr/>
        </p:nvSpPr>
        <p:spPr>
          <a:xfrm>
            <a:off x="0" y="5264710"/>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8" name="Google Shape;448;p81"/>
          <p:cNvSpPr txBox="1">
            <a:spLocks noGrp="1"/>
          </p:cNvSpPr>
          <p:nvPr>
            <p:ph type="body" idx="7"/>
          </p:nvPr>
        </p:nvSpPr>
        <p:spPr>
          <a:xfrm>
            <a:off x="439200" y="5262638"/>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81"/>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0" name="Google Shape;450;p81"/>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s, text and image 3">
  <p:cSld name="Tabs, text and image 3">
    <p:bg>
      <p:bgPr>
        <a:solidFill>
          <a:srgbClr val="F5F3F6"/>
        </a:solidFill>
        <a:effectLst/>
      </p:bgPr>
    </p:bg>
    <p:spTree>
      <p:nvGrpSpPr>
        <p:cNvPr id="1" name="Shape 451"/>
        <p:cNvGrpSpPr/>
        <p:nvPr/>
      </p:nvGrpSpPr>
      <p:grpSpPr>
        <a:xfrm>
          <a:off x="0" y="0"/>
          <a:ext cx="0" cy="0"/>
          <a:chOff x="0" y="0"/>
          <a:chExt cx="0" cy="0"/>
        </a:xfrm>
      </p:grpSpPr>
      <p:sp>
        <p:nvSpPr>
          <p:cNvPr id="452" name="Google Shape;452;p82"/>
          <p:cNvSpPr/>
          <p:nvPr/>
        </p:nvSpPr>
        <p:spPr>
          <a:xfrm rot="5400000">
            <a:off x="1639066" y="3625340"/>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3" name="Google Shape;453;p82"/>
          <p:cNvSpPr/>
          <p:nvPr/>
        </p:nvSpPr>
        <p:spPr>
          <a:xfrm rot="5400000">
            <a:off x="1639066" y="2799517"/>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4" name="Google Shape;454;p82"/>
          <p:cNvSpPr/>
          <p:nvPr/>
        </p:nvSpPr>
        <p:spPr>
          <a:xfrm rot="5400000">
            <a:off x="1639066" y="1996799"/>
            <a:ext cx="760256" cy="4038389"/>
          </a:xfrm>
          <a:prstGeom prst="round2SameRect">
            <a:avLst>
              <a:gd name="adj1" fmla="val 16667"/>
              <a:gd name="adj2" fmla="val 0"/>
            </a:avLst>
          </a:prstGeom>
          <a:solidFill>
            <a:srgbClr val="081E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5" name="Google Shape;455;p82"/>
          <p:cNvSpPr/>
          <p:nvPr/>
        </p:nvSpPr>
        <p:spPr>
          <a:xfrm rot="5400000">
            <a:off x="1639066" y="1187100"/>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6" name="Google Shape;456;p82"/>
          <p:cNvSpPr/>
          <p:nvPr/>
        </p:nvSpPr>
        <p:spPr>
          <a:xfrm rot="5400000">
            <a:off x="1639066" y="372287"/>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7" name="Google Shape;457;p82"/>
          <p:cNvSpPr>
            <a:spLocks noGrp="1"/>
          </p:cNvSpPr>
          <p:nvPr>
            <p:ph type="pic" idx="2"/>
          </p:nvPr>
        </p:nvSpPr>
        <p:spPr>
          <a:xfrm>
            <a:off x="8590909" y="0"/>
            <a:ext cx="3601091" cy="6858000"/>
          </a:xfrm>
          <a:prstGeom prst="rect">
            <a:avLst/>
          </a:prstGeom>
          <a:solidFill>
            <a:srgbClr val="DCD6DF"/>
          </a:solidFill>
          <a:ln>
            <a:noFill/>
          </a:ln>
        </p:spPr>
      </p:sp>
      <p:sp>
        <p:nvSpPr>
          <p:cNvPr id="458" name="Google Shape;458;p82"/>
          <p:cNvSpPr txBox="1">
            <a:spLocks noGrp="1"/>
          </p:cNvSpPr>
          <p:nvPr>
            <p:ph type="body" idx="1"/>
          </p:nvPr>
        </p:nvSpPr>
        <p:spPr>
          <a:xfrm>
            <a:off x="4191000" y="2011352"/>
            <a:ext cx="4098925" cy="4047170"/>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solidFill>
                  <a:srgbClr val="000000"/>
                </a:solidFill>
              </a:defRPr>
            </a:lvl1pPr>
            <a:lvl2pPr marL="914400" lvl="1" indent="-368300" algn="l">
              <a:lnSpc>
                <a:spcPct val="114000"/>
              </a:lnSpc>
              <a:spcBef>
                <a:spcPts val="1200"/>
              </a:spcBef>
              <a:spcAft>
                <a:spcPts val="0"/>
              </a:spcAft>
              <a:buSzPts val="2200"/>
              <a:buChar char="•"/>
              <a:defRPr>
                <a:solidFill>
                  <a:srgbClr val="000000"/>
                </a:solidFill>
              </a:defRPr>
            </a:lvl2pPr>
            <a:lvl3pPr marL="1371600" lvl="2" indent="-368300" algn="l">
              <a:lnSpc>
                <a:spcPct val="114000"/>
              </a:lnSpc>
              <a:spcBef>
                <a:spcPts val="1200"/>
              </a:spcBef>
              <a:spcAft>
                <a:spcPts val="0"/>
              </a:spcAft>
              <a:buSzPts val="2200"/>
              <a:buChar char="•"/>
              <a:defRPr>
                <a:solidFill>
                  <a:srgbClr val="000000"/>
                </a:solidFill>
              </a:defRPr>
            </a:lvl3pPr>
            <a:lvl4pPr marL="1828800" lvl="3" indent="-368300" algn="l">
              <a:lnSpc>
                <a:spcPct val="114000"/>
              </a:lnSpc>
              <a:spcBef>
                <a:spcPts val="1200"/>
              </a:spcBef>
              <a:spcAft>
                <a:spcPts val="0"/>
              </a:spcAft>
              <a:buSzPts val="2200"/>
              <a:buChar char="•"/>
              <a:defRPr>
                <a:solidFill>
                  <a:srgbClr val="000000"/>
                </a:solidFill>
              </a:defRPr>
            </a:lvl4pPr>
            <a:lvl5pPr marL="2286000" lvl="4" indent="-368300" algn="l">
              <a:lnSpc>
                <a:spcPct val="114000"/>
              </a:lnSpc>
              <a:spcBef>
                <a:spcPts val="1200"/>
              </a:spcBef>
              <a:spcAft>
                <a:spcPts val="0"/>
              </a:spcAft>
              <a:buSzPts val="2200"/>
              <a:buChar char="•"/>
              <a:defRPr>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9" name="Google Shape;459;p82"/>
          <p:cNvSpPr txBox="1">
            <a:spLocks noGrp="1"/>
          </p:cNvSpPr>
          <p:nvPr>
            <p:ph type="body" idx="3"/>
          </p:nvPr>
        </p:nvSpPr>
        <p:spPr>
          <a:xfrm>
            <a:off x="439200" y="2011520"/>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0" name="Google Shape;460;p82"/>
          <p:cNvSpPr txBox="1">
            <a:spLocks noGrp="1"/>
          </p:cNvSpPr>
          <p:nvPr>
            <p:ph type="title"/>
          </p:nvPr>
        </p:nvSpPr>
        <p:spPr>
          <a:xfrm>
            <a:off x="439200" y="900000"/>
            <a:ext cx="7850725"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61" name="Google Shape;461;p82"/>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462" name="Google Shape;462;p82"/>
          <p:cNvSpPr/>
          <p:nvPr/>
        </p:nvSpPr>
        <p:spPr>
          <a:xfrm>
            <a:off x="0" y="2826166"/>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Google Shape;463;p82"/>
          <p:cNvSpPr txBox="1">
            <a:spLocks noGrp="1"/>
          </p:cNvSpPr>
          <p:nvPr>
            <p:ph type="body" idx="4"/>
          </p:nvPr>
        </p:nvSpPr>
        <p:spPr>
          <a:xfrm>
            <a:off x="439200" y="2824094"/>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4" name="Google Shape;464;p82"/>
          <p:cNvSpPr txBox="1">
            <a:spLocks noGrp="1"/>
          </p:cNvSpPr>
          <p:nvPr>
            <p:ph type="body" idx="5"/>
          </p:nvPr>
        </p:nvSpPr>
        <p:spPr>
          <a:xfrm>
            <a:off x="439200" y="363694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5" name="Google Shape;465;p82"/>
          <p:cNvSpPr/>
          <p:nvPr/>
        </p:nvSpPr>
        <p:spPr>
          <a:xfrm>
            <a:off x="0" y="4445924"/>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Google Shape;466;p82"/>
          <p:cNvSpPr txBox="1">
            <a:spLocks noGrp="1"/>
          </p:cNvSpPr>
          <p:nvPr>
            <p:ph type="body" idx="6"/>
          </p:nvPr>
        </p:nvSpPr>
        <p:spPr>
          <a:xfrm>
            <a:off x="439200" y="444385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7" name="Google Shape;467;p82"/>
          <p:cNvSpPr/>
          <p:nvPr/>
        </p:nvSpPr>
        <p:spPr>
          <a:xfrm>
            <a:off x="0" y="5264710"/>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Google Shape;468;p82"/>
          <p:cNvSpPr txBox="1">
            <a:spLocks noGrp="1"/>
          </p:cNvSpPr>
          <p:nvPr>
            <p:ph type="body" idx="7"/>
          </p:nvPr>
        </p:nvSpPr>
        <p:spPr>
          <a:xfrm>
            <a:off x="439200" y="5262638"/>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9" name="Google Shape;469;p82"/>
          <p:cNvSpPr/>
          <p:nvPr/>
        </p:nvSpPr>
        <p:spPr>
          <a:xfrm>
            <a:off x="0" y="2020805"/>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0" name="Google Shape;470;p82"/>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1" name="Google Shape;471;p82"/>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Tabs, text and image 3">
  <p:cSld name="1_Tabs, text and image 3">
    <p:bg>
      <p:bgPr>
        <a:solidFill>
          <a:srgbClr val="F5F3F6"/>
        </a:solidFill>
        <a:effectLst/>
      </p:bgPr>
    </p:bg>
    <p:spTree>
      <p:nvGrpSpPr>
        <p:cNvPr id="1" name="Shape 472"/>
        <p:cNvGrpSpPr/>
        <p:nvPr/>
      </p:nvGrpSpPr>
      <p:grpSpPr>
        <a:xfrm>
          <a:off x="0" y="0"/>
          <a:ext cx="0" cy="0"/>
          <a:chOff x="0" y="0"/>
          <a:chExt cx="0" cy="0"/>
        </a:xfrm>
      </p:grpSpPr>
      <p:sp>
        <p:nvSpPr>
          <p:cNvPr id="473" name="Google Shape;473;p83"/>
          <p:cNvSpPr>
            <a:spLocks noGrp="1"/>
          </p:cNvSpPr>
          <p:nvPr>
            <p:ph type="pic" idx="2"/>
          </p:nvPr>
        </p:nvSpPr>
        <p:spPr>
          <a:xfrm>
            <a:off x="8590909" y="0"/>
            <a:ext cx="3601091" cy="6858000"/>
          </a:xfrm>
          <a:prstGeom prst="rect">
            <a:avLst/>
          </a:prstGeom>
          <a:solidFill>
            <a:srgbClr val="DCD6DF"/>
          </a:solidFill>
          <a:ln>
            <a:noFill/>
          </a:ln>
        </p:spPr>
      </p:sp>
      <p:sp>
        <p:nvSpPr>
          <p:cNvPr id="474" name="Google Shape;474;p83"/>
          <p:cNvSpPr txBox="1">
            <a:spLocks noGrp="1"/>
          </p:cNvSpPr>
          <p:nvPr>
            <p:ph type="body" idx="1"/>
          </p:nvPr>
        </p:nvSpPr>
        <p:spPr>
          <a:xfrm>
            <a:off x="4191000" y="2011352"/>
            <a:ext cx="4098925" cy="4047170"/>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solidFill>
                  <a:srgbClr val="000000"/>
                </a:solidFill>
              </a:defRPr>
            </a:lvl1pPr>
            <a:lvl2pPr marL="914400" lvl="1" indent="-368300" algn="l">
              <a:lnSpc>
                <a:spcPct val="114000"/>
              </a:lnSpc>
              <a:spcBef>
                <a:spcPts val="1200"/>
              </a:spcBef>
              <a:spcAft>
                <a:spcPts val="0"/>
              </a:spcAft>
              <a:buSzPts val="2200"/>
              <a:buChar char="•"/>
              <a:defRPr>
                <a:solidFill>
                  <a:srgbClr val="000000"/>
                </a:solidFill>
              </a:defRPr>
            </a:lvl2pPr>
            <a:lvl3pPr marL="1371600" lvl="2" indent="-368300" algn="l">
              <a:lnSpc>
                <a:spcPct val="114000"/>
              </a:lnSpc>
              <a:spcBef>
                <a:spcPts val="1200"/>
              </a:spcBef>
              <a:spcAft>
                <a:spcPts val="0"/>
              </a:spcAft>
              <a:buSzPts val="2200"/>
              <a:buChar char="•"/>
              <a:defRPr>
                <a:solidFill>
                  <a:srgbClr val="000000"/>
                </a:solidFill>
              </a:defRPr>
            </a:lvl3pPr>
            <a:lvl4pPr marL="1828800" lvl="3" indent="-368300" algn="l">
              <a:lnSpc>
                <a:spcPct val="114000"/>
              </a:lnSpc>
              <a:spcBef>
                <a:spcPts val="1200"/>
              </a:spcBef>
              <a:spcAft>
                <a:spcPts val="0"/>
              </a:spcAft>
              <a:buSzPts val="2200"/>
              <a:buChar char="•"/>
              <a:defRPr>
                <a:solidFill>
                  <a:srgbClr val="000000"/>
                </a:solidFill>
              </a:defRPr>
            </a:lvl4pPr>
            <a:lvl5pPr marL="2286000" lvl="4" indent="-368300" algn="l">
              <a:lnSpc>
                <a:spcPct val="114000"/>
              </a:lnSpc>
              <a:spcBef>
                <a:spcPts val="1200"/>
              </a:spcBef>
              <a:spcAft>
                <a:spcPts val="0"/>
              </a:spcAft>
              <a:buSzPts val="2200"/>
              <a:buChar char="•"/>
              <a:defRPr>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5" name="Google Shape;475;p83"/>
          <p:cNvSpPr txBox="1">
            <a:spLocks noGrp="1"/>
          </p:cNvSpPr>
          <p:nvPr>
            <p:ph type="title"/>
          </p:nvPr>
        </p:nvSpPr>
        <p:spPr>
          <a:xfrm>
            <a:off x="439200" y="900000"/>
            <a:ext cx="7850725"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76" name="Google Shape;476;p83"/>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477" name="Google Shape;477;p83"/>
          <p:cNvSpPr/>
          <p:nvPr/>
        </p:nvSpPr>
        <p:spPr>
          <a:xfrm rot="5400000">
            <a:off x="1639066" y="3625340"/>
            <a:ext cx="760256" cy="4038389"/>
          </a:xfrm>
          <a:prstGeom prst="round2SameRect">
            <a:avLst>
              <a:gd name="adj1" fmla="val 16667"/>
              <a:gd name="adj2" fmla="val 0"/>
            </a:avLst>
          </a:prstGeom>
          <a:solidFill>
            <a:srgbClr val="E9E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8" name="Google Shape;478;p83"/>
          <p:cNvSpPr/>
          <p:nvPr/>
        </p:nvSpPr>
        <p:spPr>
          <a:xfrm rot="5400000">
            <a:off x="1639066" y="2799517"/>
            <a:ext cx="760256" cy="4038389"/>
          </a:xfrm>
          <a:prstGeom prst="round2SameRect">
            <a:avLst>
              <a:gd name="adj1" fmla="val 16667"/>
              <a:gd name="adj2" fmla="val 0"/>
            </a:avLst>
          </a:prstGeom>
          <a:solidFill>
            <a:srgbClr val="081E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Google Shape;479;p83"/>
          <p:cNvSpPr/>
          <p:nvPr/>
        </p:nvSpPr>
        <p:spPr>
          <a:xfrm rot="5400000">
            <a:off x="1639066" y="1996799"/>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p83"/>
          <p:cNvSpPr/>
          <p:nvPr/>
        </p:nvSpPr>
        <p:spPr>
          <a:xfrm rot="5400000">
            <a:off x="1639066" y="1187100"/>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Google Shape;481;p83"/>
          <p:cNvSpPr/>
          <p:nvPr/>
        </p:nvSpPr>
        <p:spPr>
          <a:xfrm rot="5400000">
            <a:off x="1639066" y="372287"/>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2" name="Google Shape;482;p83"/>
          <p:cNvSpPr txBox="1">
            <a:spLocks noGrp="1"/>
          </p:cNvSpPr>
          <p:nvPr>
            <p:ph type="body" idx="3"/>
          </p:nvPr>
        </p:nvSpPr>
        <p:spPr>
          <a:xfrm>
            <a:off x="439200" y="2011520"/>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3" name="Google Shape;483;p83"/>
          <p:cNvSpPr/>
          <p:nvPr/>
        </p:nvSpPr>
        <p:spPr>
          <a:xfrm>
            <a:off x="0" y="2826166"/>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Google Shape;484;p83"/>
          <p:cNvSpPr txBox="1">
            <a:spLocks noGrp="1"/>
          </p:cNvSpPr>
          <p:nvPr>
            <p:ph type="body" idx="4"/>
          </p:nvPr>
        </p:nvSpPr>
        <p:spPr>
          <a:xfrm>
            <a:off x="439200" y="2824094"/>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 name="Google Shape;485;p83"/>
          <p:cNvSpPr/>
          <p:nvPr/>
        </p:nvSpPr>
        <p:spPr>
          <a:xfrm>
            <a:off x="0" y="3639014"/>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Google Shape;486;p83"/>
          <p:cNvSpPr txBox="1">
            <a:spLocks noGrp="1"/>
          </p:cNvSpPr>
          <p:nvPr>
            <p:ph type="body" idx="5"/>
          </p:nvPr>
        </p:nvSpPr>
        <p:spPr>
          <a:xfrm>
            <a:off x="439200" y="363694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7" name="Google Shape;487;p83"/>
          <p:cNvSpPr txBox="1">
            <a:spLocks noGrp="1"/>
          </p:cNvSpPr>
          <p:nvPr>
            <p:ph type="body" idx="6"/>
          </p:nvPr>
        </p:nvSpPr>
        <p:spPr>
          <a:xfrm>
            <a:off x="439200" y="444385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 name="Google Shape;488;p83"/>
          <p:cNvSpPr/>
          <p:nvPr/>
        </p:nvSpPr>
        <p:spPr>
          <a:xfrm>
            <a:off x="0" y="5264710"/>
            <a:ext cx="114299" cy="760256"/>
          </a:xfrm>
          <a:prstGeom prst="rect">
            <a:avLst/>
          </a:prstGeom>
          <a:solidFill>
            <a:srgbClr val="227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9" name="Google Shape;489;p83"/>
          <p:cNvSpPr txBox="1">
            <a:spLocks noGrp="1"/>
          </p:cNvSpPr>
          <p:nvPr>
            <p:ph type="body" idx="7"/>
          </p:nvPr>
        </p:nvSpPr>
        <p:spPr>
          <a:xfrm>
            <a:off x="439200" y="5262638"/>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2278D4"/>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0" name="Google Shape;490;p83"/>
          <p:cNvSpPr/>
          <p:nvPr/>
        </p:nvSpPr>
        <p:spPr>
          <a:xfrm>
            <a:off x="0" y="2020805"/>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1" name="Google Shape;491;p83"/>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p83"/>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Tabs, text and image 3">
  <p:cSld name="2_Tabs, text and image 3">
    <p:bg>
      <p:bgPr>
        <a:solidFill>
          <a:srgbClr val="F5F3F6"/>
        </a:solidFill>
        <a:effectLst/>
      </p:bgPr>
    </p:bg>
    <p:spTree>
      <p:nvGrpSpPr>
        <p:cNvPr id="1" name="Shape 493"/>
        <p:cNvGrpSpPr/>
        <p:nvPr/>
      </p:nvGrpSpPr>
      <p:grpSpPr>
        <a:xfrm>
          <a:off x="0" y="0"/>
          <a:ext cx="0" cy="0"/>
          <a:chOff x="0" y="0"/>
          <a:chExt cx="0" cy="0"/>
        </a:xfrm>
      </p:grpSpPr>
      <p:sp>
        <p:nvSpPr>
          <p:cNvPr id="494" name="Google Shape;494;p84"/>
          <p:cNvSpPr>
            <a:spLocks noGrp="1"/>
          </p:cNvSpPr>
          <p:nvPr>
            <p:ph type="pic" idx="2"/>
          </p:nvPr>
        </p:nvSpPr>
        <p:spPr>
          <a:xfrm>
            <a:off x="8590909" y="0"/>
            <a:ext cx="3601091" cy="6858000"/>
          </a:xfrm>
          <a:prstGeom prst="rect">
            <a:avLst/>
          </a:prstGeom>
          <a:solidFill>
            <a:srgbClr val="DCD6DF"/>
          </a:solidFill>
          <a:ln>
            <a:noFill/>
          </a:ln>
        </p:spPr>
      </p:sp>
      <p:sp>
        <p:nvSpPr>
          <p:cNvPr id="495" name="Google Shape;495;p84"/>
          <p:cNvSpPr txBox="1">
            <a:spLocks noGrp="1"/>
          </p:cNvSpPr>
          <p:nvPr>
            <p:ph type="body" idx="1"/>
          </p:nvPr>
        </p:nvSpPr>
        <p:spPr>
          <a:xfrm>
            <a:off x="4191000" y="2011352"/>
            <a:ext cx="4098925" cy="4047170"/>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solidFill>
                  <a:srgbClr val="000000"/>
                </a:solidFill>
              </a:defRPr>
            </a:lvl1pPr>
            <a:lvl2pPr marL="914400" lvl="1" indent="-368300" algn="l">
              <a:lnSpc>
                <a:spcPct val="114000"/>
              </a:lnSpc>
              <a:spcBef>
                <a:spcPts val="1200"/>
              </a:spcBef>
              <a:spcAft>
                <a:spcPts val="0"/>
              </a:spcAft>
              <a:buSzPts val="2200"/>
              <a:buChar char="•"/>
              <a:defRPr>
                <a:solidFill>
                  <a:srgbClr val="000000"/>
                </a:solidFill>
              </a:defRPr>
            </a:lvl2pPr>
            <a:lvl3pPr marL="1371600" lvl="2" indent="-368300" algn="l">
              <a:lnSpc>
                <a:spcPct val="114000"/>
              </a:lnSpc>
              <a:spcBef>
                <a:spcPts val="1200"/>
              </a:spcBef>
              <a:spcAft>
                <a:spcPts val="0"/>
              </a:spcAft>
              <a:buSzPts val="2200"/>
              <a:buChar char="•"/>
              <a:defRPr>
                <a:solidFill>
                  <a:srgbClr val="000000"/>
                </a:solidFill>
              </a:defRPr>
            </a:lvl3pPr>
            <a:lvl4pPr marL="1828800" lvl="3" indent="-368300" algn="l">
              <a:lnSpc>
                <a:spcPct val="114000"/>
              </a:lnSpc>
              <a:spcBef>
                <a:spcPts val="1200"/>
              </a:spcBef>
              <a:spcAft>
                <a:spcPts val="0"/>
              </a:spcAft>
              <a:buSzPts val="2200"/>
              <a:buChar char="•"/>
              <a:defRPr>
                <a:solidFill>
                  <a:srgbClr val="000000"/>
                </a:solidFill>
              </a:defRPr>
            </a:lvl4pPr>
            <a:lvl5pPr marL="2286000" lvl="4" indent="-368300" algn="l">
              <a:lnSpc>
                <a:spcPct val="114000"/>
              </a:lnSpc>
              <a:spcBef>
                <a:spcPts val="1200"/>
              </a:spcBef>
              <a:spcAft>
                <a:spcPts val="0"/>
              </a:spcAft>
              <a:buSzPts val="2200"/>
              <a:buChar char="•"/>
              <a:defRPr>
                <a:solidFill>
                  <a:srgbClr val="000000"/>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6" name="Google Shape;496;p84"/>
          <p:cNvSpPr txBox="1">
            <a:spLocks noGrp="1"/>
          </p:cNvSpPr>
          <p:nvPr>
            <p:ph type="title"/>
          </p:nvPr>
        </p:nvSpPr>
        <p:spPr>
          <a:xfrm>
            <a:off x="439200" y="900000"/>
            <a:ext cx="7850725" cy="1047600"/>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97" name="Google Shape;497;p84"/>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498" name="Google Shape;498;p84"/>
          <p:cNvSpPr/>
          <p:nvPr/>
        </p:nvSpPr>
        <p:spPr>
          <a:xfrm rot="5400000">
            <a:off x="1639066" y="3625340"/>
            <a:ext cx="760256" cy="4038389"/>
          </a:xfrm>
          <a:prstGeom prst="round2SameRect">
            <a:avLst>
              <a:gd name="adj1" fmla="val 16667"/>
              <a:gd name="adj2" fmla="val 0"/>
            </a:avLst>
          </a:prstGeom>
          <a:solidFill>
            <a:srgbClr val="081E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2278D4"/>
              </a:solidFill>
              <a:latin typeface="Arial"/>
              <a:ea typeface="Arial"/>
              <a:cs typeface="Arial"/>
              <a:sym typeface="Arial"/>
            </a:endParaRPr>
          </a:p>
        </p:txBody>
      </p:sp>
      <p:sp>
        <p:nvSpPr>
          <p:cNvPr id="499" name="Google Shape;499;p84"/>
          <p:cNvSpPr/>
          <p:nvPr/>
        </p:nvSpPr>
        <p:spPr>
          <a:xfrm rot="5400000">
            <a:off x="1639066" y="2799517"/>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0" name="Google Shape;500;p84"/>
          <p:cNvSpPr/>
          <p:nvPr/>
        </p:nvSpPr>
        <p:spPr>
          <a:xfrm rot="5400000">
            <a:off x="1639066" y="1996799"/>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1" name="Google Shape;501;p84"/>
          <p:cNvSpPr/>
          <p:nvPr/>
        </p:nvSpPr>
        <p:spPr>
          <a:xfrm rot="5400000">
            <a:off x="1639066" y="1187100"/>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2" name="Google Shape;502;p84"/>
          <p:cNvSpPr/>
          <p:nvPr/>
        </p:nvSpPr>
        <p:spPr>
          <a:xfrm rot="5400000">
            <a:off x="1639066" y="372287"/>
            <a:ext cx="760256" cy="4038389"/>
          </a:xfrm>
          <a:prstGeom prst="round2SameRect">
            <a:avLst>
              <a:gd name="adj1" fmla="val 16667"/>
              <a:gd name="adj2" fmla="val 0"/>
            </a:avLst>
          </a:prstGeom>
          <a:noFill/>
          <a:ln w="19050" cap="flat" cmpd="sng">
            <a:solidFill>
              <a:srgbClr val="8BC7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3" name="Google Shape;503;p84"/>
          <p:cNvSpPr txBox="1">
            <a:spLocks noGrp="1"/>
          </p:cNvSpPr>
          <p:nvPr>
            <p:ph type="body" idx="3"/>
          </p:nvPr>
        </p:nvSpPr>
        <p:spPr>
          <a:xfrm>
            <a:off x="439200" y="2011520"/>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4" name="Google Shape;504;p84"/>
          <p:cNvSpPr/>
          <p:nvPr/>
        </p:nvSpPr>
        <p:spPr>
          <a:xfrm>
            <a:off x="0" y="2826166"/>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5" name="Google Shape;505;p84"/>
          <p:cNvSpPr txBox="1">
            <a:spLocks noGrp="1"/>
          </p:cNvSpPr>
          <p:nvPr>
            <p:ph type="body" idx="4"/>
          </p:nvPr>
        </p:nvSpPr>
        <p:spPr>
          <a:xfrm>
            <a:off x="439200" y="2824094"/>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 name="Google Shape;506;p84"/>
          <p:cNvSpPr/>
          <p:nvPr/>
        </p:nvSpPr>
        <p:spPr>
          <a:xfrm>
            <a:off x="0" y="3639014"/>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7" name="Google Shape;507;p84"/>
          <p:cNvSpPr txBox="1">
            <a:spLocks noGrp="1"/>
          </p:cNvSpPr>
          <p:nvPr>
            <p:ph type="body" idx="5"/>
          </p:nvPr>
        </p:nvSpPr>
        <p:spPr>
          <a:xfrm>
            <a:off x="439200" y="363694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8" name="Google Shape;508;p84"/>
          <p:cNvSpPr/>
          <p:nvPr/>
        </p:nvSpPr>
        <p:spPr>
          <a:xfrm>
            <a:off x="0" y="4445924"/>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9" name="Google Shape;509;p84"/>
          <p:cNvSpPr txBox="1">
            <a:spLocks noGrp="1"/>
          </p:cNvSpPr>
          <p:nvPr>
            <p:ph type="body" idx="6"/>
          </p:nvPr>
        </p:nvSpPr>
        <p:spPr>
          <a:xfrm>
            <a:off x="439200" y="4443852"/>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rgbClr val="081E2C"/>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0" name="Google Shape;510;p84"/>
          <p:cNvSpPr txBox="1">
            <a:spLocks noGrp="1"/>
          </p:cNvSpPr>
          <p:nvPr>
            <p:ph type="body" idx="7"/>
          </p:nvPr>
        </p:nvSpPr>
        <p:spPr>
          <a:xfrm>
            <a:off x="439200" y="5262638"/>
            <a:ext cx="3599189" cy="760256"/>
          </a:xfrm>
          <a:prstGeom prst="rect">
            <a:avLst/>
          </a:prstGeom>
          <a:noFill/>
          <a:ln>
            <a:noFill/>
          </a:ln>
        </p:spPr>
        <p:txBody>
          <a:bodyPr spcFirstLastPara="1" wrap="square" lIns="91425" tIns="45700" rIns="91425" bIns="45700" anchor="ctr" anchorCtr="0">
            <a:noAutofit/>
          </a:bodyPr>
          <a:lstStyle>
            <a:lvl1pPr marL="457200" lvl="0" indent="-228600" algn="l">
              <a:lnSpc>
                <a:spcPct val="114000"/>
              </a:lnSpc>
              <a:spcBef>
                <a:spcPts val="0"/>
              </a:spcBef>
              <a:spcAft>
                <a:spcPts val="0"/>
              </a:spcAft>
              <a:buSzPts val="1800"/>
              <a:buNone/>
              <a:defRPr sz="1800" b="0" i="0">
                <a:solidFill>
                  <a:schemeClr val="lt1"/>
                </a:solidFill>
                <a:latin typeface="Quattrocento Sans"/>
                <a:ea typeface="Quattrocento Sans"/>
                <a:cs typeface="Quattrocento Sans"/>
                <a:sym typeface="Quattrocento Sans"/>
              </a:defRPr>
            </a:lvl1pPr>
            <a:lvl2pPr marL="914400" lvl="1" indent="-228600" algn="l">
              <a:lnSpc>
                <a:spcPct val="114000"/>
              </a:lnSpc>
              <a:spcBef>
                <a:spcPts val="1200"/>
              </a:spcBef>
              <a:spcAft>
                <a:spcPts val="0"/>
              </a:spcAft>
              <a:buSzPts val="1600"/>
              <a:buNone/>
              <a:defRPr sz="1600"/>
            </a:lvl2pPr>
            <a:lvl3pPr marL="1371600" lvl="2" indent="-228600" algn="l">
              <a:lnSpc>
                <a:spcPct val="114000"/>
              </a:lnSpc>
              <a:spcBef>
                <a:spcPts val="1200"/>
              </a:spcBef>
              <a:spcAft>
                <a:spcPts val="0"/>
              </a:spcAft>
              <a:buSzPts val="1600"/>
              <a:buNone/>
              <a:defRPr sz="1600"/>
            </a:lvl3pPr>
            <a:lvl4pPr marL="1828800" lvl="3" indent="-228600" algn="l">
              <a:lnSpc>
                <a:spcPct val="114000"/>
              </a:lnSpc>
              <a:spcBef>
                <a:spcPts val="1200"/>
              </a:spcBef>
              <a:spcAft>
                <a:spcPts val="0"/>
              </a:spcAft>
              <a:buSzPts val="1600"/>
              <a:buNone/>
              <a:defRPr sz="1600"/>
            </a:lvl4pPr>
            <a:lvl5pPr marL="2286000" lvl="4" indent="-228600" algn="l">
              <a:lnSpc>
                <a:spcPct val="114000"/>
              </a:lnSpc>
              <a:spcBef>
                <a:spcPts val="1200"/>
              </a:spcBef>
              <a:spcAft>
                <a:spcPts val="0"/>
              </a:spcAft>
              <a:buSzPts val="1600"/>
              <a:buNone/>
              <a:defRPr sz="16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1" name="Google Shape;511;p84"/>
          <p:cNvSpPr/>
          <p:nvPr/>
        </p:nvSpPr>
        <p:spPr>
          <a:xfrm>
            <a:off x="0" y="2020805"/>
            <a:ext cx="114299" cy="760256"/>
          </a:xfrm>
          <a:prstGeom prst="rect">
            <a:avLst/>
          </a:prstGeom>
          <a:solidFill>
            <a:srgbClr val="8BC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2" name="Google Shape;512;p84"/>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p84"/>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able 2">
  <p:cSld name="Table 2">
    <p:bg>
      <p:bgPr>
        <a:solidFill>
          <a:srgbClr val="E9E6E0"/>
        </a:solidFill>
        <a:effectLst/>
      </p:bgPr>
    </p:bg>
    <p:spTree>
      <p:nvGrpSpPr>
        <p:cNvPr id="1" name="Shape 514"/>
        <p:cNvGrpSpPr/>
        <p:nvPr/>
      </p:nvGrpSpPr>
      <p:grpSpPr>
        <a:xfrm>
          <a:off x="0" y="0"/>
          <a:ext cx="0" cy="0"/>
          <a:chOff x="0" y="0"/>
          <a:chExt cx="0" cy="0"/>
        </a:xfrm>
      </p:grpSpPr>
      <p:sp>
        <p:nvSpPr>
          <p:cNvPr id="515" name="Google Shape;515;p85"/>
          <p:cNvSpPr txBox="1">
            <a:spLocks noGrp="1"/>
          </p:cNvSpPr>
          <p:nvPr>
            <p:ph type="title"/>
          </p:nvPr>
        </p:nvSpPr>
        <p:spPr>
          <a:xfrm>
            <a:off x="439200" y="900000"/>
            <a:ext cx="11321000" cy="1047600"/>
          </a:xfrm>
          <a:prstGeom prst="rect">
            <a:avLst/>
          </a:prstGeom>
          <a:noFill/>
          <a:ln>
            <a:noFill/>
          </a:ln>
        </p:spPr>
        <p:txBody>
          <a:bodyPr spcFirstLastPara="1" wrap="square" lIns="91425" tIns="45700" rIns="91425" bIns="45700" anchor="ctr" anchorCtr="0">
            <a:normAutofit/>
          </a:bodyPr>
          <a:lstStyle>
            <a:lvl1pPr lvl="0" algn="ctr">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16" name="Google Shape;516;p85"/>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517" name="Google Shape;517;p85"/>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8" name="Google Shape;518;p85"/>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04">
  <p:cSld name="Divider 04">
    <p:bg>
      <p:bgPr>
        <a:solidFill>
          <a:srgbClr val="E9E6E0"/>
        </a:solidFill>
        <a:effectLst/>
      </p:bgPr>
    </p:bg>
    <p:spTree>
      <p:nvGrpSpPr>
        <p:cNvPr id="1" name="Shape 30"/>
        <p:cNvGrpSpPr/>
        <p:nvPr/>
      </p:nvGrpSpPr>
      <p:grpSpPr>
        <a:xfrm>
          <a:off x="0" y="0"/>
          <a:ext cx="0" cy="0"/>
          <a:chOff x="0" y="0"/>
          <a:chExt cx="0" cy="0"/>
        </a:xfrm>
      </p:grpSpPr>
      <p:pic>
        <p:nvPicPr>
          <p:cNvPr id="31" name="Google Shape;31;p45"/>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32" name="Google Shape;32;p45"/>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5"/>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45"/>
          <p:cNvSpPr txBox="1"/>
          <p:nvPr/>
        </p:nvSpPr>
        <p:spPr>
          <a:xfrm>
            <a:off x="876234" y="2099855"/>
            <a:ext cx="6535219" cy="2422320"/>
          </a:xfrm>
          <a:prstGeom prst="rect">
            <a:avLst/>
          </a:prstGeom>
          <a:noFill/>
          <a:ln>
            <a:noFill/>
          </a:ln>
        </p:spPr>
        <p:txBody>
          <a:bodyPr spcFirstLastPara="1" wrap="square" lIns="91425" tIns="45700" rIns="91425" bIns="45700" anchor="ctr" anchorCtr="0">
            <a:normAutofit/>
          </a:bodyPr>
          <a:lstStyle/>
          <a:p>
            <a:pPr marL="0" marR="0" lvl="0" indent="0" algn="l" rtl="0">
              <a:lnSpc>
                <a:spcPct val="114000"/>
              </a:lnSpc>
              <a:spcBef>
                <a:spcPts val="0"/>
              </a:spcBef>
              <a:spcAft>
                <a:spcPts val="0"/>
              </a:spcAft>
              <a:buClr>
                <a:schemeClr val="dk1"/>
              </a:buClr>
              <a:buSzPts val="3200"/>
              <a:buFont typeface="Quattrocento Sans"/>
              <a:buNone/>
            </a:pPr>
            <a:r>
              <a:rPr lang="en-US" sz="3200" b="0" i="0" u="none" strike="noStrike" cap="none">
                <a:solidFill>
                  <a:schemeClr val="dk1"/>
                </a:solidFill>
                <a:latin typeface="Quattrocento Sans"/>
                <a:ea typeface="Quattrocento Sans"/>
                <a:cs typeface="Quattrocento Sans"/>
                <a:sym typeface="Quattrocento Sans"/>
              </a:rPr>
              <a:t>Click to edit Master title style</a:t>
            </a:r>
            <a:endParaRPr sz="32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05">
  <p:cSld name="Divider 05">
    <p:bg>
      <p:bgPr>
        <a:solidFill>
          <a:schemeClr val="lt2"/>
        </a:solidFill>
        <a:effectLst/>
      </p:bgPr>
    </p:bg>
    <p:spTree>
      <p:nvGrpSpPr>
        <p:cNvPr id="1" name="Shape 35"/>
        <p:cNvGrpSpPr/>
        <p:nvPr/>
      </p:nvGrpSpPr>
      <p:grpSpPr>
        <a:xfrm>
          <a:off x="0" y="0"/>
          <a:ext cx="0" cy="0"/>
          <a:chOff x="0" y="0"/>
          <a:chExt cx="0" cy="0"/>
        </a:xfrm>
      </p:grpSpPr>
      <p:sp>
        <p:nvSpPr>
          <p:cNvPr id="36" name="Google Shape;36;p46"/>
          <p:cNvSpPr txBox="1">
            <a:spLocks noGrp="1"/>
          </p:cNvSpPr>
          <p:nvPr>
            <p:ph type="ctrTitle"/>
          </p:nvPr>
        </p:nvSpPr>
        <p:spPr>
          <a:xfrm>
            <a:off x="480473" y="1163679"/>
            <a:ext cx="5942295" cy="1477534"/>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chemeClr val="accent3"/>
              </a:buClr>
              <a:buSzPts val="3600"/>
              <a:buFont typeface="Quattrocento Sans"/>
              <a:buNone/>
              <a:defRPr sz="3600" b="0">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6"/>
          <p:cNvSpPr txBox="1">
            <a:spLocks noGrp="1"/>
          </p:cNvSpPr>
          <p:nvPr>
            <p:ph type="body" idx="1"/>
          </p:nvPr>
        </p:nvSpPr>
        <p:spPr>
          <a:xfrm>
            <a:off x="480090" y="2839651"/>
            <a:ext cx="5942013" cy="2828722"/>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lvl1pPr>
            <a:lvl2pPr marL="914400" lvl="1" indent="-368300" algn="l">
              <a:lnSpc>
                <a:spcPct val="114000"/>
              </a:lnSpc>
              <a:spcBef>
                <a:spcPts val="1200"/>
              </a:spcBef>
              <a:spcAft>
                <a:spcPts val="0"/>
              </a:spcAft>
              <a:buSzPts val="2200"/>
              <a:buChar char="•"/>
              <a:defRPr/>
            </a:lvl2pPr>
            <a:lvl3pPr marL="1371600" lvl="2" indent="-368300" algn="l">
              <a:lnSpc>
                <a:spcPct val="114000"/>
              </a:lnSpc>
              <a:spcBef>
                <a:spcPts val="1200"/>
              </a:spcBef>
              <a:spcAft>
                <a:spcPts val="0"/>
              </a:spcAft>
              <a:buSzPts val="2200"/>
              <a:buChar char="•"/>
              <a:defRPr/>
            </a:lvl3pPr>
            <a:lvl4pPr marL="1828800" lvl="3" indent="-368300" algn="l">
              <a:lnSpc>
                <a:spcPct val="114000"/>
              </a:lnSpc>
              <a:spcBef>
                <a:spcPts val="1200"/>
              </a:spcBef>
              <a:spcAft>
                <a:spcPts val="0"/>
              </a:spcAft>
              <a:buSzPts val="2200"/>
              <a:buChar char="•"/>
              <a:defRPr/>
            </a:lvl4pPr>
            <a:lvl5pPr marL="2286000" lvl="4" indent="-368300" algn="l">
              <a:lnSpc>
                <a:spcPct val="114000"/>
              </a:lnSpc>
              <a:spcBef>
                <a:spcPts val="1200"/>
              </a:spcBef>
              <a:spcAft>
                <a:spcPts val="0"/>
              </a:spcAft>
              <a:buSzPts val="22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46"/>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39" name="Google Shape;39;p46"/>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6"/>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rgbClr val="F5F3F6"/>
        </a:solidFill>
        <a:effectLst/>
      </p:bgPr>
    </p:bg>
    <p:spTree>
      <p:nvGrpSpPr>
        <p:cNvPr id="1" name="Shape 41"/>
        <p:cNvGrpSpPr/>
        <p:nvPr/>
      </p:nvGrpSpPr>
      <p:grpSpPr>
        <a:xfrm>
          <a:off x="0" y="0"/>
          <a:ext cx="0" cy="0"/>
          <a:chOff x="0" y="0"/>
          <a:chExt cx="0" cy="0"/>
        </a:xfrm>
      </p:grpSpPr>
      <p:pic>
        <p:nvPicPr>
          <p:cNvPr id="42" name="Google Shape;42;p47"/>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43" name="Google Shape;43;p47"/>
          <p:cNvSpPr txBox="1">
            <a:spLocks noGrp="1"/>
          </p:cNvSpPr>
          <p:nvPr>
            <p:ph type="body" idx="1"/>
          </p:nvPr>
        </p:nvSpPr>
        <p:spPr>
          <a:xfrm>
            <a:off x="427082" y="2276722"/>
            <a:ext cx="11333118" cy="3614403"/>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solidFill>
                  <a:schemeClr val="dk1"/>
                </a:solidFill>
              </a:defRPr>
            </a:lvl1pPr>
            <a:lvl2pPr marL="914400" lvl="1" indent="-368300" algn="l">
              <a:lnSpc>
                <a:spcPct val="114000"/>
              </a:lnSpc>
              <a:spcBef>
                <a:spcPts val="1200"/>
              </a:spcBef>
              <a:spcAft>
                <a:spcPts val="0"/>
              </a:spcAft>
              <a:buSzPts val="2200"/>
              <a:buChar char="•"/>
              <a:defRPr>
                <a:solidFill>
                  <a:schemeClr val="dk1"/>
                </a:solidFill>
              </a:defRPr>
            </a:lvl2pPr>
            <a:lvl3pPr marL="1371600" lvl="2" indent="-368300" algn="l">
              <a:lnSpc>
                <a:spcPct val="114000"/>
              </a:lnSpc>
              <a:spcBef>
                <a:spcPts val="1200"/>
              </a:spcBef>
              <a:spcAft>
                <a:spcPts val="0"/>
              </a:spcAft>
              <a:buSzPts val="2200"/>
              <a:buChar char="•"/>
              <a:defRPr>
                <a:solidFill>
                  <a:schemeClr val="dk1"/>
                </a:solidFill>
              </a:defRPr>
            </a:lvl3pPr>
            <a:lvl4pPr marL="1828800" lvl="3" indent="-368300" algn="l">
              <a:lnSpc>
                <a:spcPct val="114000"/>
              </a:lnSpc>
              <a:spcBef>
                <a:spcPts val="1200"/>
              </a:spcBef>
              <a:spcAft>
                <a:spcPts val="0"/>
              </a:spcAft>
              <a:buSzPts val="2200"/>
              <a:buChar char="•"/>
              <a:defRPr>
                <a:solidFill>
                  <a:schemeClr val="dk1"/>
                </a:solidFill>
              </a:defRPr>
            </a:lvl4pPr>
            <a:lvl5pPr marL="2286000" lvl="4" indent="-368300" algn="l">
              <a:lnSpc>
                <a:spcPct val="114000"/>
              </a:lnSpc>
              <a:spcBef>
                <a:spcPts val="1200"/>
              </a:spcBef>
              <a:spcAft>
                <a:spcPts val="0"/>
              </a:spcAft>
              <a:buSzPts val="2200"/>
              <a:buChar char="•"/>
              <a:defRPr>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7"/>
          <p:cNvSpPr txBox="1">
            <a:spLocks noGrp="1"/>
          </p:cNvSpPr>
          <p:nvPr>
            <p:ph type="title"/>
          </p:nvPr>
        </p:nvSpPr>
        <p:spPr>
          <a:xfrm>
            <a:off x="427081" y="842125"/>
            <a:ext cx="11333117"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7"/>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7"/>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nd image 01">
  <p:cSld name="Text and image 01">
    <p:bg>
      <p:bgPr>
        <a:solidFill>
          <a:srgbClr val="F5F3F6"/>
        </a:solidFill>
        <a:effectLst/>
      </p:bgPr>
    </p:bg>
    <p:spTree>
      <p:nvGrpSpPr>
        <p:cNvPr id="1" name="Shape 47"/>
        <p:cNvGrpSpPr/>
        <p:nvPr/>
      </p:nvGrpSpPr>
      <p:grpSpPr>
        <a:xfrm>
          <a:off x="0" y="0"/>
          <a:ext cx="0" cy="0"/>
          <a:chOff x="0" y="0"/>
          <a:chExt cx="0" cy="0"/>
        </a:xfrm>
      </p:grpSpPr>
      <p:sp>
        <p:nvSpPr>
          <p:cNvPr id="48" name="Google Shape;48;p48"/>
          <p:cNvSpPr>
            <a:spLocks noGrp="1"/>
          </p:cNvSpPr>
          <p:nvPr>
            <p:ph type="pic" idx="2"/>
          </p:nvPr>
        </p:nvSpPr>
        <p:spPr>
          <a:xfrm>
            <a:off x="6931025" y="0"/>
            <a:ext cx="5260975" cy="6858000"/>
          </a:xfrm>
          <a:prstGeom prst="rect">
            <a:avLst/>
          </a:prstGeom>
          <a:solidFill>
            <a:schemeClr val="lt1"/>
          </a:solidFill>
          <a:ln>
            <a:noFill/>
          </a:ln>
        </p:spPr>
      </p:sp>
      <p:pic>
        <p:nvPicPr>
          <p:cNvPr id="49" name="Google Shape;49;p48"/>
          <p:cNvPicPr preferRelativeResize="0"/>
          <p:nvPr/>
        </p:nvPicPr>
        <p:blipFill rotWithShape="1">
          <a:blip r:embed="rId2">
            <a:alphaModFix/>
          </a:blip>
          <a:srcRect/>
          <a:stretch/>
        </p:blipFill>
        <p:spPr>
          <a:xfrm>
            <a:off x="86900" y="92988"/>
            <a:ext cx="1734189" cy="774456"/>
          </a:xfrm>
          <a:prstGeom prst="rect">
            <a:avLst/>
          </a:prstGeom>
          <a:noFill/>
          <a:ln>
            <a:noFill/>
          </a:ln>
        </p:spPr>
      </p:pic>
      <p:sp>
        <p:nvSpPr>
          <p:cNvPr id="50" name="Google Shape;50;p48"/>
          <p:cNvSpPr txBox="1">
            <a:spLocks noGrp="1"/>
          </p:cNvSpPr>
          <p:nvPr>
            <p:ph type="title"/>
          </p:nvPr>
        </p:nvSpPr>
        <p:spPr>
          <a:xfrm>
            <a:off x="427082" y="842125"/>
            <a:ext cx="5638800"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8"/>
          <p:cNvSpPr txBox="1">
            <a:spLocks noGrp="1"/>
          </p:cNvSpPr>
          <p:nvPr>
            <p:ph type="body" idx="1"/>
          </p:nvPr>
        </p:nvSpPr>
        <p:spPr>
          <a:xfrm>
            <a:off x="427082" y="2276722"/>
            <a:ext cx="5638800" cy="3614403"/>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SzPts val="2200"/>
              <a:buChar char="•"/>
              <a:defRPr>
                <a:solidFill>
                  <a:schemeClr val="dk1"/>
                </a:solidFill>
              </a:defRPr>
            </a:lvl1pPr>
            <a:lvl2pPr marL="914400" lvl="1" indent="-368300" algn="l">
              <a:lnSpc>
                <a:spcPct val="114000"/>
              </a:lnSpc>
              <a:spcBef>
                <a:spcPts val="1200"/>
              </a:spcBef>
              <a:spcAft>
                <a:spcPts val="0"/>
              </a:spcAft>
              <a:buSzPts val="2200"/>
              <a:buChar char="•"/>
              <a:defRPr>
                <a:solidFill>
                  <a:schemeClr val="dk1"/>
                </a:solidFill>
              </a:defRPr>
            </a:lvl2pPr>
            <a:lvl3pPr marL="1371600" lvl="2" indent="-368300" algn="l">
              <a:lnSpc>
                <a:spcPct val="114000"/>
              </a:lnSpc>
              <a:spcBef>
                <a:spcPts val="1200"/>
              </a:spcBef>
              <a:spcAft>
                <a:spcPts val="0"/>
              </a:spcAft>
              <a:buSzPts val="2200"/>
              <a:buChar char="•"/>
              <a:defRPr>
                <a:solidFill>
                  <a:schemeClr val="dk1"/>
                </a:solidFill>
              </a:defRPr>
            </a:lvl3pPr>
            <a:lvl4pPr marL="1828800" lvl="3" indent="-368300" algn="l">
              <a:lnSpc>
                <a:spcPct val="114000"/>
              </a:lnSpc>
              <a:spcBef>
                <a:spcPts val="1200"/>
              </a:spcBef>
              <a:spcAft>
                <a:spcPts val="0"/>
              </a:spcAft>
              <a:buSzPts val="2200"/>
              <a:buChar char="•"/>
              <a:defRPr>
                <a:solidFill>
                  <a:schemeClr val="dk1"/>
                </a:solidFill>
              </a:defRPr>
            </a:lvl4pPr>
            <a:lvl5pPr marL="2286000" lvl="4" indent="-368300" algn="l">
              <a:lnSpc>
                <a:spcPct val="114000"/>
              </a:lnSpc>
              <a:spcBef>
                <a:spcPts val="1200"/>
              </a:spcBef>
              <a:spcAft>
                <a:spcPts val="0"/>
              </a:spcAft>
              <a:buSzPts val="2200"/>
              <a:buChar char="•"/>
              <a:defRPr>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8"/>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8"/>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and image 02">
  <p:cSld name="Text and image 02">
    <p:bg>
      <p:bgPr>
        <a:solidFill>
          <a:srgbClr val="081E2C"/>
        </a:solidFill>
        <a:effectLst/>
      </p:bgPr>
    </p:bg>
    <p:spTree>
      <p:nvGrpSpPr>
        <p:cNvPr id="1" name="Shape 54"/>
        <p:cNvGrpSpPr/>
        <p:nvPr/>
      </p:nvGrpSpPr>
      <p:grpSpPr>
        <a:xfrm>
          <a:off x="0" y="0"/>
          <a:ext cx="0" cy="0"/>
          <a:chOff x="0" y="0"/>
          <a:chExt cx="0" cy="0"/>
        </a:xfrm>
      </p:grpSpPr>
      <p:sp>
        <p:nvSpPr>
          <p:cNvPr id="55" name="Google Shape;55;p49"/>
          <p:cNvSpPr>
            <a:spLocks noGrp="1"/>
          </p:cNvSpPr>
          <p:nvPr>
            <p:ph type="pic" idx="2"/>
          </p:nvPr>
        </p:nvSpPr>
        <p:spPr>
          <a:xfrm>
            <a:off x="6931025" y="0"/>
            <a:ext cx="5260975" cy="6858000"/>
          </a:xfrm>
          <a:prstGeom prst="rect">
            <a:avLst/>
          </a:prstGeom>
          <a:solidFill>
            <a:srgbClr val="E9E6E0"/>
          </a:solidFill>
          <a:ln>
            <a:noFill/>
          </a:ln>
        </p:spPr>
      </p:sp>
      <p:pic>
        <p:nvPicPr>
          <p:cNvPr id="56" name="Google Shape;56;p49"/>
          <p:cNvPicPr preferRelativeResize="0"/>
          <p:nvPr/>
        </p:nvPicPr>
        <p:blipFill rotWithShape="1">
          <a:blip r:embed="rId2">
            <a:alphaModFix/>
          </a:blip>
          <a:srcRect/>
          <a:stretch/>
        </p:blipFill>
        <p:spPr>
          <a:xfrm>
            <a:off x="86900" y="92988"/>
            <a:ext cx="1734188" cy="774456"/>
          </a:xfrm>
          <a:prstGeom prst="rect">
            <a:avLst/>
          </a:prstGeom>
          <a:noFill/>
          <a:ln>
            <a:noFill/>
          </a:ln>
        </p:spPr>
      </p:pic>
      <p:sp>
        <p:nvSpPr>
          <p:cNvPr id="57" name="Google Shape;57;p49"/>
          <p:cNvSpPr txBox="1">
            <a:spLocks noGrp="1"/>
          </p:cNvSpPr>
          <p:nvPr>
            <p:ph type="title"/>
          </p:nvPr>
        </p:nvSpPr>
        <p:spPr>
          <a:xfrm>
            <a:off x="427082" y="842125"/>
            <a:ext cx="5638800" cy="1325563"/>
          </a:xfrm>
          <a:prstGeom prst="rect">
            <a:avLst/>
          </a:prstGeom>
          <a:noFill/>
          <a:ln>
            <a:noFill/>
          </a:ln>
        </p:spPr>
        <p:txBody>
          <a:bodyPr spcFirstLastPara="1" wrap="square" lIns="91425" tIns="45700" rIns="91425" bIns="45700" anchor="ctr" anchorCtr="0">
            <a:normAutofit/>
          </a:bodyPr>
          <a:lstStyle>
            <a:lvl1pPr lvl="0" algn="l">
              <a:lnSpc>
                <a:spcPct val="114000"/>
              </a:lnSpc>
              <a:spcBef>
                <a:spcPts val="0"/>
              </a:spcBef>
              <a:spcAft>
                <a:spcPts val="0"/>
              </a:spcAft>
              <a:buClr>
                <a:schemeClr val="lt1"/>
              </a:buClr>
              <a:buSzPts val="3200"/>
              <a:buFont typeface="Quattrocento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9"/>
          <p:cNvSpPr txBox="1">
            <a:spLocks noGrp="1"/>
          </p:cNvSpPr>
          <p:nvPr>
            <p:ph type="body" idx="1"/>
          </p:nvPr>
        </p:nvSpPr>
        <p:spPr>
          <a:xfrm>
            <a:off x="427082" y="2276722"/>
            <a:ext cx="5638800" cy="3614403"/>
          </a:xfrm>
          <a:prstGeom prst="rect">
            <a:avLst/>
          </a:prstGeom>
          <a:noFill/>
          <a:ln>
            <a:noFill/>
          </a:ln>
        </p:spPr>
        <p:txBody>
          <a:bodyPr spcFirstLastPara="1" wrap="square" lIns="91425" tIns="45700" rIns="91425" bIns="45700" anchor="t" anchorCtr="0">
            <a:normAutofit/>
          </a:bodyPr>
          <a:lstStyle>
            <a:lvl1pPr marL="457200" lvl="0" indent="-368300" algn="l">
              <a:lnSpc>
                <a:spcPct val="114000"/>
              </a:lnSpc>
              <a:spcBef>
                <a:spcPts val="0"/>
              </a:spcBef>
              <a:spcAft>
                <a:spcPts val="0"/>
              </a:spcAft>
              <a:buClr>
                <a:srgbClr val="FFFFFF"/>
              </a:buClr>
              <a:buSzPts val="2200"/>
              <a:buChar char="•"/>
              <a:defRPr>
                <a:solidFill>
                  <a:schemeClr val="lt1"/>
                </a:solidFill>
              </a:defRPr>
            </a:lvl1pPr>
            <a:lvl2pPr marL="914400" lvl="1" indent="-368300" algn="l">
              <a:lnSpc>
                <a:spcPct val="114000"/>
              </a:lnSpc>
              <a:spcBef>
                <a:spcPts val="1200"/>
              </a:spcBef>
              <a:spcAft>
                <a:spcPts val="0"/>
              </a:spcAft>
              <a:buClr>
                <a:srgbClr val="FFFFFF"/>
              </a:buClr>
              <a:buSzPts val="2200"/>
              <a:buChar char="•"/>
              <a:defRPr>
                <a:solidFill>
                  <a:schemeClr val="lt1"/>
                </a:solidFill>
              </a:defRPr>
            </a:lvl2pPr>
            <a:lvl3pPr marL="1371600" lvl="2" indent="-368300" algn="l">
              <a:lnSpc>
                <a:spcPct val="114000"/>
              </a:lnSpc>
              <a:spcBef>
                <a:spcPts val="1200"/>
              </a:spcBef>
              <a:spcAft>
                <a:spcPts val="0"/>
              </a:spcAft>
              <a:buClr>
                <a:srgbClr val="FFFFFF"/>
              </a:buClr>
              <a:buSzPts val="2200"/>
              <a:buChar char="•"/>
              <a:defRPr>
                <a:solidFill>
                  <a:schemeClr val="lt1"/>
                </a:solidFill>
              </a:defRPr>
            </a:lvl3pPr>
            <a:lvl4pPr marL="1828800" lvl="3" indent="-368300" algn="l">
              <a:lnSpc>
                <a:spcPct val="114000"/>
              </a:lnSpc>
              <a:spcBef>
                <a:spcPts val="1200"/>
              </a:spcBef>
              <a:spcAft>
                <a:spcPts val="0"/>
              </a:spcAft>
              <a:buClr>
                <a:srgbClr val="FFFFFF"/>
              </a:buClr>
              <a:buSzPts val="2200"/>
              <a:buChar char="•"/>
              <a:defRPr>
                <a:solidFill>
                  <a:schemeClr val="lt1"/>
                </a:solidFill>
              </a:defRPr>
            </a:lvl4pPr>
            <a:lvl5pPr marL="2286000" lvl="4" indent="-368300" algn="l">
              <a:lnSpc>
                <a:spcPct val="114000"/>
              </a:lnSpc>
              <a:spcBef>
                <a:spcPts val="1200"/>
              </a:spcBef>
              <a:spcAft>
                <a:spcPts val="0"/>
              </a:spcAft>
              <a:buClr>
                <a:srgbClr val="FFFFFF"/>
              </a:buClr>
              <a:buSzPts val="2200"/>
              <a:buChar char="•"/>
              <a:defRPr>
                <a:solidFill>
                  <a:schemeClr val="lt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9"/>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9"/>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title"/>
          </p:nvPr>
        </p:nvSpPr>
        <p:spPr>
          <a:xfrm>
            <a:off x="457200" y="365125"/>
            <a:ext cx="11303000" cy="1325563"/>
          </a:xfrm>
          <a:prstGeom prst="rect">
            <a:avLst/>
          </a:prstGeom>
          <a:noFill/>
          <a:ln>
            <a:noFill/>
          </a:ln>
        </p:spPr>
        <p:txBody>
          <a:bodyPr spcFirstLastPara="1" wrap="square" lIns="91425" tIns="45700" rIns="91425" bIns="45700" anchor="ctr" anchorCtr="0">
            <a:normAutofit/>
          </a:bodyPr>
          <a:lstStyle>
            <a:lvl1pPr marR="0" lvl="0" algn="l" rtl="0">
              <a:lnSpc>
                <a:spcPct val="114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0"/>
          <p:cNvSpPr txBox="1">
            <a:spLocks noGrp="1"/>
          </p:cNvSpPr>
          <p:nvPr>
            <p:ph type="body" idx="1"/>
          </p:nvPr>
        </p:nvSpPr>
        <p:spPr>
          <a:xfrm>
            <a:off x="457200" y="2076521"/>
            <a:ext cx="11303000" cy="352061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114000"/>
              </a:lnSpc>
              <a:spcBef>
                <a:spcPts val="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1pPr>
            <a:lvl2pPr marL="914400" marR="0" lvl="1" indent="-368300" algn="l" rtl="0">
              <a:lnSpc>
                <a:spcPct val="114000"/>
              </a:lnSpc>
              <a:spcBef>
                <a:spcPts val="120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2pPr>
            <a:lvl3pPr marL="1371600" marR="0" lvl="2" indent="-368300" algn="l" rtl="0">
              <a:lnSpc>
                <a:spcPct val="114000"/>
              </a:lnSpc>
              <a:spcBef>
                <a:spcPts val="120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3pPr>
            <a:lvl4pPr marL="1828800" marR="0" lvl="3" indent="-368300" algn="l" rtl="0">
              <a:lnSpc>
                <a:spcPct val="114000"/>
              </a:lnSpc>
              <a:spcBef>
                <a:spcPts val="120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4pPr>
            <a:lvl5pPr marL="2286000" marR="0" lvl="4" indent="-368300" algn="l" rtl="0">
              <a:lnSpc>
                <a:spcPct val="114000"/>
              </a:lnSpc>
              <a:spcBef>
                <a:spcPts val="1200"/>
              </a:spcBef>
              <a:spcAft>
                <a:spcPts val="0"/>
              </a:spcAft>
              <a:buClr>
                <a:srgbClr val="000000"/>
              </a:buClr>
              <a:buSzPts val="2200"/>
              <a:buFont typeface="Arial"/>
              <a:buChar char="•"/>
              <a:defRPr sz="22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0"/>
          <p:cNvSpPr txBox="1">
            <a:spLocks noGrp="1"/>
          </p:cNvSpPr>
          <p:nvPr>
            <p:ph type="ftr" idx="11"/>
          </p:nvPr>
        </p:nvSpPr>
        <p:spPr>
          <a:xfrm>
            <a:off x="480090" y="6208870"/>
            <a:ext cx="1062397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40"/>
          <p:cNvSpPr txBox="1">
            <a:spLocks noGrp="1"/>
          </p:cNvSpPr>
          <p:nvPr>
            <p:ph type="sldNum" idx="12"/>
          </p:nvPr>
        </p:nvSpPr>
        <p:spPr>
          <a:xfrm>
            <a:off x="11275961" y="6208870"/>
            <a:ext cx="48423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
          <p:cNvSpPr txBox="1">
            <a:spLocks noGrp="1"/>
          </p:cNvSpPr>
          <p:nvPr>
            <p:ph type="title"/>
          </p:nvPr>
        </p:nvSpPr>
        <p:spPr>
          <a:xfrm>
            <a:off x="457202" y="2206581"/>
            <a:ext cx="5179100" cy="731932"/>
          </a:xfrm>
          <a:prstGeom prst="rect">
            <a:avLst/>
          </a:prstGeom>
          <a:noFill/>
          <a:ln>
            <a:noFill/>
          </a:ln>
        </p:spPr>
        <p:txBody>
          <a:bodyPr spcFirstLastPara="1" wrap="square" lIns="91425" tIns="45700" rIns="91425" bIns="45700" anchor="ctr" anchorCtr="0">
            <a:noAutofit/>
          </a:bodyPr>
          <a:lstStyle/>
          <a:p>
            <a:pPr marL="0" lvl="0" indent="0" algn="l" rtl="0">
              <a:lnSpc>
                <a:spcPct val="114000"/>
              </a:lnSpc>
              <a:spcBef>
                <a:spcPts val="0"/>
              </a:spcBef>
              <a:spcAft>
                <a:spcPts val="0"/>
              </a:spcAft>
              <a:buClr>
                <a:schemeClr val="dk1"/>
              </a:buClr>
              <a:buSzPts val="4400"/>
              <a:buFont typeface="Quattrocento Sans"/>
              <a:buNone/>
            </a:pPr>
            <a:r>
              <a:rPr lang="en-US"/>
              <a:t>Project template</a:t>
            </a:r>
            <a:endParaRPr/>
          </a:p>
        </p:txBody>
      </p:sp>
      <p:sp>
        <p:nvSpPr>
          <p:cNvPr id="524" name="Google Shape;524;p1"/>
          <p:cNvSpPr txBox="1">
            <a:spLocks noGrp="1"/>
          </p:cNvSpPr>
          <p:nvPr>
            <p:ph type="body" idx="2"/>
          </p:nvPr>
        </p:nvSpPr>
        <p:spPr>
          <a:xfrm>
            <a:off x="457199" y="2948961"/>
            <a:ext cx="5179200" cy="7149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Clr>
                <a:srgbClr val="000000"/>
              </a:buClr>
              <a:buSzPts val="4400"/>
              <a:buFont typeface="Arial"/>
              <a:buNone/>
            </a:pPr>
            <a:r>
              <a:rPr lang="en-US" dirty="0"/>
              <a:t>Create a marketing campaign and navigate a security breach</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2eb873565bc_0_58"/>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Security breach communication strategy</a:t>
            </a:r>
            <a:endParaRPr dirty="0"/>
          </a:p>
        </p:txBody>
      </p:sp>
      <p:sp>
        <p:nvSpPr>
          <p:cNvPr id="595" name="Google Shape;595;g2eb873565bc_0_58"/>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596" name="Google Shape;596;g2eb873565bc_0_58"/>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emale drawing flow chart">
            <a:extLst>
              <a:ext uri="{FF2B5EF4-FFF2-40B4-BE49-F238E27FC236}">
                <a16:creationId xmlns:a16="http://schemas.microsoft.com/office/drawing/2014/main" id="{6FD0BF1D-9387-43B2-B05B-EBD3C057F7B1}"/>
              </a:ext>
            </a:extLst>
          </p:cNvPr>
          <p:cNvPicPr>
            <a:picLocks noChangeAspect="1"/>
          </p:cNvPicPr>
          <p:nvPr/>
        </p:nvPicPr>
        <p:blipFill>
          <a:blip r:embed="rId3"/>
          <a:srcRect l="23194" r="26559" b="2"/>
          <a:stretch>
            <a:fillRect/>
          </a:stretch>
        </p:blipFill>
        <p:spPr>
          <a:xfrm>
            <a:off x="6931025" y="10"/>
            <a:ext cx="5260975" cy="6857990"/>
          </a:xfrm>
          <a:prstGeom prst="rect">
            <a:avLst/>
          </a:prstGeom>
          <a:noFill/>
          <a:ln>
            <a:noFill/>
          </a:ln>
        </p:spPr>
      </p:pic>
      <p:sp>
        <p:nvSpPr>
          <p:cNvPr id="2" name="Title 1">
            <a:extLst>
              <a:ext uri="{FF2B5EF4-FFF2-40B4-BE49-F238E27FC236}">
                <a16:creationId xmlns:a16="http://schemas.microsoft.com/office/drawing/2014/main" id="{F088ABC2-2B04-1928-4A81-F06CC73CE8AE}"/>
              </a:ext>
            </a:extLst>
          </p:cNvPr>
          <p:cNvSpPr>
            <a:spLocks noGrp="1"/>
          </p:cNvSpPr>
          <p:nvPr>
            <p:ph type="title"/>
          </p:nvPr>
        </p:nvSpPr>
        <p:spPr>
          <a:xfrm>
            <a:off x="427082" y="842125"/>
            <a:ext cx="5638800" cy="1325563"/>
          </a:xfrm>
        </p:spPr>
        <p:txBody>
          <a:bodyPr spcFirstLastPara="1" wrap="square" lIns="91425" tIns="45700" rIns="91425" bIns="45700" anchor="ctr" anchorCtr="0">
            <a:normAutofit/>
          </a:bodyPr>
          <a:lstStyle/>
          <a:p>
            <a:r>
              <a:rPr lang="en-US" sz="3000" b="0" i="0" u="none" strike="noStrike" cap="none">
                <a:latin typeface="Quattrocento Sans"/>
                <a:ea typeface="Quattrocento Sans"/>
                <a:cs typeface="Quattrocento Sans"/>
                <a:sym typeface="Quattrocento Sans"/>
              </a:rPr>
              <a:t>Security Breach Communication Strategy Overview</a:t>
            </a:r>
          </a:p>
        </p:txBody>
      </p:sp>
      <p:sp>
        <p:nvSpPr>
          <p:cNvPr id="6" name="TextBox 5">
            <a:extLst>
              <a:ext uri="{FF2B5EF4-FFF2-40B4-BE49-F238E27FC236}">
                <a16:creationId xmlns:a16="http://schemas.microsoft.com/office/drawing/2014/main" id="{F302E937-6141-4D80-8E0F-500ECE0DAB37}"/>
              </a:ext>
            </a:extLst>
          </p:cNvPr>
          <p:cNvSpPr txBox="1"/>
          <p:nvPr/>
        </p:nvSpPr>
        <p:spPr>
          <a:xfrm>
            <a:off x="427082" y="2276722"/>
            <a:ext cx="5638800" cy="3614403"/>
          </a:xfrm>
          <a:prstGeom prst="rect">
            <a:avLst/>
          </a:prstGeom>
          <a:noFill/>
          <a:ln>
            <a:noFill/>
          </a:ln>
        </p:spPr>
        <p:txBody>
          <a:bodyPr spcFirstLastPara="1" wrap="square" lIns="91425" tIns="45700" rIns="91425" bIns="45700" rtlCol="0" anchor="t" anchorCtr="0">
            <a:normAutofit/>
          </a:bodyPr>
          <a:lstStyle/>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Contain the crisis with clear and accurate information.</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Reassure customers using empathy and protection measures.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Restore trust by demonstrating accountability and values.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Protect brand reputation through transparency and responsiveness.</a:t>
            </a:r>
          </a:p>
        </p:txBody>
      </p:sp>
      <p:sp>
        <p:nvSpPr>
          <p:cNvPr id="11" name="Slide Number Placeholder 4">
            <a:extLst>
              <a:ext uri="{FF2B5EF4-FFF2-40B4-BE49-F238E27FC236}">
                <a16:creationId xmlns:a16="http://schemas.microsoft.com/office/drawing/2014/main" id="{DF625309-3078-6884-6D57-BCF7E5DD962F}"/>
              </a:ext>
            </a:extLst>
          </p:cNvPr>
          <p:cNvSpPr>
            <a:spLocks noGrp="1"/>
          </p:cNvSpPr>
          <p:nvPr>
            <p:ph type="sldNum" idx="12"/>
          </p:nvPr>
        </p:nvSpPr>
        <p:spPr>
          <a:xfrm>
            <a:off x="11275961" y="6208870"/>
            <a:ext cx="48423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11</a:t>
            </a:fld>
            <a:endParaRPr lang="en-US"/>
          </a:p>
        </p:txBody>
      </p:sp>
    </p:spTree>
    <p:extLst>
      <p:ext uri="{BB962C8B-B14F-4D97-AF65-F5344CB8AC3E}">
        <p14:creationId xmlns:p14="http://schemas.microsoft.com/office/powerpoint/2010/main" val="3574902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ar-view of rows of people watching a film in a theater">
            <a:extLst>
              <a:ext uri="{FF2B5EF4-FFF2-40B4-BE49-F238E27FC236}">
                <a16:creationId xmlns:a16="http://schemas.microsoft.com/office/drawing/2014/main" id="{16D8635C-FAA6-432C-B46C-D70A490F297E}"/>
              </a:ext>
            </a:extLst>
          </p:cNvPr>
          <p:cNvPicPr>
            <a:picLocks noChangeAspect="1"/>
          </p:cNvPicPr>
          <p:nvPr/>
        </p:nvPicPr>
        <p:blipFill>
          <a:blip r:embed="rId3"/>
          <a:srcRect l="23293" r="25693"/>
          <a:stretch>
            <a:fillRect/>
          </a:stretch>
        </p:blipFill>
        <p:spPr>
          <a:xfrm>
            <a:off x="6931025" y="10"/>
            <a:ext cx="5260975" cy="6857990"/>
          </a:xfrm>
          <a:prstGeom prst="rect">
            <a:avLst/>
          </a:prstGeom>
          <a:noFill/>
          <a:ln>
            <a:noFill/>
          </a:ln>
        </p:spPr>
      </p:pic>
      <p:sp>
        <p:nvSpPr>
          <p:cNvPr id="2" name="Title 1">
            <a:extLst>
              <a:ext uri="{FF2B5EF4-FFF2-40B4-BE49-F238E27FC236}">
                <a16:creationId xmlns:a16="http://schemas.microsoft.com/office/drawing/2014/main" id="{B4F71111-08FD-A0ED-6D56-E67C655D748F}"/>
              </a:ext>
            </a:extLst>
          </p:cNvPr>
          <p:cNvSpPr>
            <a:spLocks noGrp="1"/>
          </p:cNvSpPr>
          <p:nvPr>
            <p:ph type="title"/>
          </p:nvPr>
        </p:nvSpPr>
        <p:spPr>
          <a:xfrm>
            <a:off x="427082" y="842125"/>
            <a:ext cx="5638800" cy="1325563"/>
          </a:xfrm>
        </p:spPr>
        <p:txBody>
          <a:bodyPr spcFirstLastPara="1" wrap="square" lIns="91425" tIns="45700" rIns="91425" bIns="45700" anchor="ctr" anchorCtr="0">
            <a:normAutofit/>
          </a:bodyPr>
          <a:lstStyle/>
          <a:p>
            <a:r>
              <a:rPr lang="en-US" b="0" i="0" u="none" strike="noStrike" cap="none">
                <a:latin typeface="Quattrocento Sans"/>
                <a:ea typeface="Quattrocento Sans"/>
                <a:cs typeface="Quattrocento Sans"/>
                <a:sym typeface="Quattrocento Sans"/>
              </a:rPr>
              <a:t>Key Audiences for Communication</a:t>
            </a:r>
          </a:p>
        </p:txBody>
      </p:sp>
      <p:sp>
        <p:nvSpPr>
          <p:cNvPr id="6" name="TextBox 5">
            <a:extLst>
              <a:ext uri="{FF2B5EF4-FFF2-40B4-BE49-F238E27FC236}">
                <a16:creationId xmlns:a16="http://schemas.microsoft.com/office/drawing/2014/main" id="{1C410A4E-E793-4F9E-941B-4620E761FDD4}"/>
              </a:ext>
            </a:extLst>
          </p:cNvPr>
          <p:cNvSpPr txBox="1"/>
          <p:nvPr/>
        </p:nvSpPr>
        <p:spPr>
          <a:xfrm>
            <a:off x="427082" y="2276722"/>
            <a:ext cx="5638800" cy="3614403"/>
          </a:xfrm>
          <a:prstGeom prst="rect">
            <a:avLst/>
          </a:prstGeom>
          <a:noFill/>
          <a:ln>
            <a:noFill/>
          </a:ln>
        </p:spPr>
        <p:txBody>
          <a:bodyPr spcFirstLastPara="1" wrap="square" lIns="91425" tIns="45700" rIns="91425" bIns="45700" rtlCol="0" anchor="t" anchorCtr="0">
            <a:normAutofit/>
          </a:bodyPr>
          <a:lstStyle/>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Customers: primary focus to protect and retain loyalty.</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Employees: ensure internal confidence and alignment.</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Partners and vendors: maintain trust and collaboration.</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Media and public: control narrative and prevent misinformation.</a:t>
            </a:r>
          </a:p>
        </p:txBody>
      </p:sp>
      <p:sp>
        <p:nvSpPr>
          <p:cNvPr id="11" name="Slide Number Placeholder 4">
            <a:extLst>
              <a:ext uri="{FF2B5EF4-FFF2-40B4-BE49-F238E27FC236}">
                <a16:creationId xmlns:a16="http://schemas.microsoft.com/office/drawing/2014/main" id="{6A6C667F-EE15-537C-9D4C-4E5880688F20}"/>
              </a:ext>
            </a:extLst>
          </p:cNvPr>
          <p:cNvSpPr>
            <a:spLocks noGrp="1"/>
          </p:cNvSpPr>
          <p:nvPr>
            <p:ph type="sldNum" idx="12"/>
          </p:nvPr>
        </p:nvSpPr>
        <p:spPr>
          <a:xfrm>
            <a:off x="11275961" y="6208870"/>
            <a:ext cx="48423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12</a:t>
            </a:fld>
            <a:endParaRPr lang="en-US"/>
          </a:p>
        </p:txBody>
      </p:sp>
    </p:spTree>
    <p:extLst>
      <p:ext uri="{BB962C8B-B14F-4D97-AF65-F5344CB8AC3E}">
        <p14:creationId xmlns:p14="http://schemas.microsoft.com/office/powerpoint/2010/main" val="220206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llow speech bubble on blue background">
            <a:extLst>
              <a:ext uri="{FF2B5EF4-FFF2-40B4-BE49-F238E27FC236}">
                <a16:creationId xmlns:a16="http://schemas.microsoft.com/office/drawing/2014/main" id="{1B05FEDF-A7C2-4D5C-8FD7-3718F4FA6BCC}"/>
              </a:ext>
            </a:extLst>
          </p:cNvPr>
          <p:cNvPicPr>
            <a:picLocks noChangeAspect="1"/>
          </p:cNvPicPr>
          <p:nvPr/>
        </p:nvPicPr>
        <p:blipFill>
          <a:blip r:embed="rId3"/>
          <a:srcRect l="24191" r="24602" b="-1"/>
          <a:stretch>
            <a:fillRect/>
          </a:stretch>
        </p:blipFill>
        <p:spPr>
          <a:xfrm>
            <a:off x="6931025" y="10"/>
            <a:ext cx="5260975" cy="6857990"/>
          </a:xfrm>
          <a:prstGeom prst="rect">
            <a:avLst/>
          </a:prstGeom>
          <a:noFill/>
          <a:ln>
            <a:noFill/>
          </a:ln>
        </p:spPr>
      </p:pic>
      <p:sp>
        <p:nvSpPr>
          <p:cNvPr id="2" name="Title 1">
            <a:extLst>
              <a:ext uri="{FF2B5EF4-FFF2-40B4-BE49-F238E27FC236}">
                <a16:creationId xmlns:a16="http://schemas.microsoft.com/office/drawing/2014/main" id="{E499310D-288B-B493-43CF-6DA9D4D45585}"/>
              </a:ext>
            </a:extLst>
          </p:cNvPr>
          <p:cNvSpPr>
            <a:spLocks noGrp="1"/>
          </p:cNvSpPr>
          <p:nvPr>
            <p:ph type="title"/>
          </p:nvPr>
        </p:nvSpPr>
        <p:spPr>
          <a:xfrm>
            <a:off x="427082" y="842125"/>
            <a:ext cx="5638800" cy="1325563"/>
          </a:xfrm>
        </p:spPr>
        <p:txBody>
          <a:bodyPr spcFirstLastPara="1" wrap="square" lIns="91425" tIns="45700" rIns="91425" bIns="45700" anchor="ctr" anchorCtr="0">
            <a:normAutofit/>
          </a:bodyPr>
          <a:lstStyle/>
          <a:p>
            <a:r>
              <a:rPr lang="en-US" b="0" i="0" u="none" strike="noStrike" cap="none">
                <a:latin typeface="Quattrocento Sans"/>
                <a:ea typeface="Quattrocento Sans"/>
                <a:cs typeface="Quattrocento Sans"/>
                <a:sym typeface="Quattrocento Sans"/>
              </a:rPr>
              <a:t>Messaging Framework for Crisis Communication</a:t>
            </a:r>
          </a:p>
        </p:txBody>
      </p:sp>
      <p:sp>
        <p:nvSpPr>
          <p:cNvPr id="6" name="TextBox 5">
            <a:extLst>
              <a:ext uri="{FF2B5EF4-FFF2-40B4-BE49-F238E27FC236}">
                <a16:creationId xmlns:a16="http://schemas.microsoft.com/office/drawing/2014/main" id="{4122238C-6411-4FA4-8B84-F11041058A38}"/>
              </a:ext>
            </a:extLst>
          </p:cNvPr>
          <p:cNvSpPr txBox="1"/>
          <p:nvPr/>
        </p:nvSpPr>
        <p:spPr>
          <a:xfrm>
            <a:off x="427082" y="2276722"/>
            <a:ext cx="5638800" cy="3614403"/>
          </a:xfrm>
          <a:prstGeom prst="rect">
            <a:avLst/>
          </a:prstGeom>
          <a:noFill/>
          <a:ln>
            <a:noFill/>
          </a:ln>
        </p:spPr>
        <p:txBody>
          <a:bodyPr spcFirstLastPara="1" wrap="square" lIns="91425" tIns="45700" rIns="91425" bIns="45700" rtlCol="0" anchor="t" anchorCtr="0">
            <a:normAutofit/>
          </a:bodyPr>
          <a:lstStyle/>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Use empathetic tone acknowledging customer concerns.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Maintain transparency about what happened and actions taken.</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Reassure customers that their safety is prioritized.</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Demonstrate accountability with clear responsibility and protections.</a:t>
            </a:r>
          </a:p>
        </p:txBody>
      </p:sp>
      <p:sp>
        <p:nvSpPr>
          <p:cNvPr id="11" name="Slide Number Placeholder 4">
            <a:extLst>
              <a:ext uri="{FF2B5EF4-FFF2-40B4-BE49-F238E27FC236}">
                <a16:creationId xmlns:a16="http://schemas.microsoft.com/office/drawing/2014/main" id="{CC0AC271-6203-E2E6-D599-5FBCFB9A9D92}"/>
              </a:ext>
            </a:extLst>
          </p:cNvPr>
          <p:cNvSpPr>
            <a:spLocks noGrp="1"/>
          </p:cNvSpPr>
          <p:nvPr>
            <p:ph type="sldNum" idx="12"/>
          </p:nvPr>
        </p:nvSpPr>
        <p:spPr>
          <a:xfrm>
            <a:off x="11275961" y="6208870"/>
            <a:ext cx="48423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13</a:t>
            </a:fld>
            <a:endParaRPr lang="en-US"/>
          </a:p>
        </p:txBody>
      </p:sp>
    </p:spTree>
    <p:extLst>
      <p:ext uri="{BB962C8B-B14F-4D97-AF65-F5344CB8AC3E}">
        <p14:creationId xmlns:p14="http://schemas.microsoft.com/office/powerpoint/2010/main" val="8468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d illustration. Clipping path included.">
            <a:extLst>
              <a:ext uri="{FF2B5EF4-FFF2-40B4-BE49-F238E27FC236}">
                <a16:creationId xmlns:a16="http://schemas.microsoft.com/office/drawing/2014/main" id="{46AE5BA7-A9D0-4E99-8930-5DC49D45AFE3}"/>
              </a:ext>
            </a:extLst>
          </p:cNvPr>
          <p:cNvPicPr>
            <a:picLocks noChangeAspect="1"/>
          </p:cNvPicPr>
          <p:nvPr/>
        </p:nvPicPr>
        <p:blipFill>
          <a:blip r:embed="rId3"/>
          <a:stretch>
            <a:fillRect/>
          </a:stretch>
        </p:blipFill>
        <p:spPr>
          <a:xfrm>
            <a:off x="6931025" y="370294"/>
            <a:ext cx="5260975" cy="6117412"/>
          </a:xfrm>
          <a:prstGeom prst="rect">
            <a:avLst/>
          </a:prstGeom>
          <a:noFill/>
          <a:ln>
            <a:noFill/>
          </a:ln>
        </p:spPr>
      </p:pic>
      <p:sp>
        <p:nvSpPr>
          <p:cNvPr id="2" name="Title 1">
            <a:extLst>
              <a:ext uri="{FF2B5EF4-FFF2-40B4-BE49-F238E27FC236}">
                <a16:creationId xmlns:a16="http://schemas.microsoft.com/office/drawing/2014/main" id="{D36F67AC-ED12-4EE9-3B07-D9659F101F64}"/>
              </a:ext>
            </a:extLst>
          </p:cNvPr>
          <p:cNvSpPr>
            <a:spLocks noGrp="1"/>
          </p:cNvSpPr>
          <p:nvPr>
            <p:ph type="title"/>
          </p:nvPr>
        </p:nvSpPr>
        <p:spPr>
          <a:xfrm>
            <a:off x="427082" y="842125"/>
            <a:ext cx="5638800" cy="1325563"/>
          </a:xfrm>
        </p:spPr>
        <p:txBody>
          <a:bodyPr spcFirstLastPara="1" wrap="square" lIns="91425" tIns="45700" rIns="91425" bIns="45700" anchor="ctr" anchorCtr="0">
            <a:normAutofit/>
          </a:bodyPr>
          <a:lstStyle/>
          <a:p>
            <a:r>
              <a:rPr lang="en-US" b="0" i="0" u="none" strike="noStrike" cap="none">
                <a:latin typeface="Quattrocento Sans"/>
                <a:ea typeface="Quattrocento Sans"/>
                <a:cs typeface="Quattrocento Sans"/>
                <a:sym typeface="Quattrocento Sans"/>
              </a:rPr>
              <a:t>Communication Channels and Tools</a:t>
            </a:r>
          </a:p>
        </p:txBody>
      </p:sp>
      <p:sp>
        <p:nvSpPr>
          <p:cNvPr id="6" name="TextBox 5">
            <a:extLst>
              <a:ext uri="{FF2B5EF4-FFF2-40B4-BE49-F238E27FC236}">
                <a16:creationId xmlns:a16="http://schemas.microsoft.com/office/drawing/2014/main" id="{E46461B4-C474-49DB-ADAD-C1AD45FFD5D3}"/>
              </a:ext>
            </a:extLst>
          </p:cNvPr>
          <p:cNvSpPr txBox="1"/>
          <p:nvPr/>
        </p:nvSpPr>
        <p:spPr>
          <a:xfrm>
            <a:off x="427082" y="2276722"/>
            <a:ext cx="5638800" cy="3614403"/>
          </a:xfrm>
          <a:prstGeom prst="rect">
            <a:avLst/>
          </a:prstGeom>
          <a:noFill/>
          <a:ln>
            <a:noFill/>
          </a:ln>
        </p:spPr>
        <p:txBody>
          <a:bodyPr spcFirstLastPara="1" wrap="square" lIns="91425" tIns="45700" rIns="91425" bIns="45700" rtlCol="0" anchor="t" anchorCtr="0">
            <a:normAutofit/>
          </a:bodyPr>
          <a:lstStyle/>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Email for direct, personalized customer updates.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Website FAQ page and ongoing incident updates.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Social media posts staged through crisis phases.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Press releases and internal briefings for stakeholders.</a:t>
            </a:r>
          </a:p>
        </p:txBody>
      </p:sp>
      <p:sp>
        <p:nvSpPr>
          <p:cNvPr id="11" name="Slide Number Placeholder 4">
            <a:extLst>
              <a:ext uri="{FF2B5EF4-FFF2-40B4-BE49-F238E27FC236}">
                <a16:creationId xmlns:a16="http://schemas.microsoft.com/office/drawing/2014/main" id="{BEDF224D-0B40-EFF8-9A96-C94A07F5D457}"/>
              </a:ext>
            </a:extLst>
          </p:cNvPr>
          <p:cNvSpPr>
            <a:spLocks noGrp="1"/>
          </p:cNvSpPr>
          <p:nvPr>
            <p:ph type="sldNum" idx="12"/>
          </p:nvPr>
        </p:nvSpPr>
        <p:spPr>
          <a:xfrm>
            <a:off x="11275961" y="6208870"/>
            <a:ext cx="48423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14</a:t>
            </a:fld>
            <a:endParaRPr lang="en-US"/>
          </a:p>
        </p:txBody>
      </p:sp>
    </p:spTree>
    <p:extLst>
      <p:ext uri="{BB962C8B-B14F-4D97-AF65-F5344CB8AC3E}">
        <p14:creationId xmlns:p14="http://schemas.microsoft.com/office/powerpoint/2010/main" val="394649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ge in a planner">
            <a:extLst>
              <a:ext uri="{FF2B5EF4-FFF2-40B4-BE49-F238E27FC236}">
                <a16:creationId xmlns:a16="http://schemas.microsoft.com/office/drawing/2014/main" id="{FF6ED128-0D00-43BF-BAB6-DE0BE8AACDDD}"/>
              </a:ext>
            </a:extLst>
          </p:cNvPr>
          <p:cNvPicPr>
            <a:picLocks noChangeAspect="1"/>
          </p:cNvPicPr>
          <p:nvPr/>
        </p:nvPicPr>
        <p:blipFill>
          <a:blip r:embed="rId3"/>
          <a:srcRect l="15243" r="33550" b="-1"/>
          <a:stretch>
            <a:fillRect/>
          </a:stretch>
        </p:blipFill>
        <p:spPr>
          <a:xfrm>
            <a:off x="6931025" y="10"/>
            <a:ext cx="5260975" cy="6857990"/>
          </a:xfrm>
          <a:prstGeom prst="rect">
            <a:avLst/>
          </a:prstGeom>
          <a:noFill/>
          <a:ln>
            <a:noFill/>
          </a:ln>
        </p:spPr>
      </p:pic>
      <p:sp>
        <p:nvSpPr>
          <p:cNvPr id="2" name="Title 1">
            <a:extLst>
              <a:ext uri="{FF2B5EF4-FFF2-40B4-BE49-F238E27FC236}">
                <a16:creationId xmlns:a16="http://schemas.microsoft.com/office/drawing/2014/main" id="{1818646E-5446-2393-6743-45D16A54215F}"/>
              </a:ext>
            </a:extLst>
          </p:cNvPr>
          <p:cNvSpPr>
            <a:spLocks noGrp="1"/>
          </p:cNvSpPr>
          <p:nvPr>
            <p:ph type="title"/>
          </p:nvPr>
        </p:nvSpPr>
        <p:spPr>
          <a:xfrm>
            <a:off x="427082" y="842125"/>
            <a:ext cx="5638800" cy="1325563"/>
          </a:xfrm>
        </p:spPr>
        <p:txBody>
          <a:bodyPr spcFirstLastPara="1" wrap="square" lIns="91425" tIns="45700" rIns="91425" bIns="45700" anchor="ctr" anchorCtr="0">
            <a:normAutofit/>
          </a:bodyPr>
          <a:lstStyle/>
          <a:p>
            <a:r>
              <a:rPr lang="en-US" b="0" i="0" u="none" strike="noStrike" cap="none">
                <a:latin typeface="Quattrocento Sans"/>
                <a:ea typeface="Quattrocento Sans"/>
                <a:cs typeface="Quattrocento Sans"/>
                <a:sym typeface="Quattrocento Sans"/>
              </a:rPr>
              <a:t>Timeline of Communications</a:t>
            </a:r>
          </a:p>
        </p:txBody>
      </p:sp>
      <p:sp>
        <p:nvSpPr>
          <p:cNvPr id="6" name="TextBox 5">
            <a:extLst>
              <a:ext uri="{FF2B5EF4-FFF2-40B4-BE49-F238E27FC236}">
                <a16:creationId xmlns:a16="http://schemas.microsoft.com/office/drawing/2014/main" id="{B4E61CD9-165C-4E98-93A7-BC82F36AC92E}"/>
              </a:ext>
            </a:extLst>
          </p:cNvPr>
          <p:cNvSpPr txBox="1"/>
          <p:nvPr/>
        </p:nvSpPr>
        <p:spPr>
          <a:xfrm>
            <a:off x="427082" y="2276722"/>
            <a:ext cx="5638800" cy="3614403"/>
          </a:xfrm>
          <a:prstGeom prst="rect">
            <a:avLst/>
          </a:prstGeom>
          <a:noFill/>
          <a:ln>
            <a:noFill/>
          </a:ln>
        </p:spPr>
        <p:txBody>
          <a:bodyPr spcFirstLastPara="1" wrap="square" lIns="91425" tIns="45700" rIns="91425" bIns="45700" rtlCol="0" anchor="t" anchorCtr="0">
            <a:normAutofit/>
          </a:bodyPr>
          <a:lstStyle/>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Day 1: Immediate alerts and internal briefings.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Days 2-7: Daily updates and customer service surge.</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Week 2: Announcement of security improvements and offers.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Month 1+: Transparency reports and marketing relaunch.</a:t>
            </a:r>
          </a:p>
        </p:txBody>
      </p:sp>
      <p:sp>
        <p:nvSpPr>
          <p:cNvPr id="11" name="Slide Number Placeholder 4">
            <a:extLst>
              <a:ext uri="{FF2B5EF4-FFF2-40B4-BE49-F238E27FC236}">
                <a16:creationId xmlns:a16="http://schemas.microsoft.com/office/drawing/2014/main" id="{1A85C159-4FE8-706F-C9DB-012633DE64EB}"/>
              </a:ext>
            </a:extLst>
          </p:cNvPr>
          <p:cNvSpPr>
            <a:spLocks noGrp="1"/>
          </p:cNvSpPr>
          <p:nvPr>
            <p:ph type="sldNum" idx="12"/>
          </p:nvPr>
        </p:nvSpPr>
        <p:spPr>
          <a:xfrm>
            <a:off x="11275961" y="6208870"/>
            <a:ext cx="48423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15</a:t>
            </a:fld>
            <a:endParaRPr lang="en-US"/>
          </a:p>
        </p:txBody>
      </p:sp>
    </p:spTree>
    <p:extLst>
      <p:ext uri="{BB962C8B-B14F-4D97-AF65-F5344CB8AC3E}">
        <p14:creationId xmlns:p14="http://schemas.microsoft.com/office/powerpoint/2010/main" val="3261589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uman hand holding a pen checking the sales report">
            <a:extLst>
              <a:ext uri="{FF2B5EF4-FFF2-40B4-BE49-F238E27FC236}">
                <a16:creationId xmlns:a16="http://schemas.microsoft.com/office/drawing/2014/main" id="{6DD1A428-5483-46DB-ABA9-81B5DFF33C21}"/>
              </a:ext>
            </a:extLst>
          </p:cNvPr>
          <p:cNvPicPr>
            <a:picLocks noChangeAspect="1"/>
          </p:cNvPicPr>
          <p:nvPr/>
        </p:nvPicPr>
        <p:blipFill>
          <a:blip r:embed="rId3"/>
          <a:srcRect l="33510" r="15284" b="-1"/>
          <a:stretch>
            <a:fillRect/>
          </a:stretch>
        </p:blipFill>
        <p:spPr>
          <a:xfrm>
            <a:off x="6931025" y="10"/>
            <a:ext cx="5260975" cy="6857990"/>
          </a:xfrm>
          <a:prstGeom prst="rect">
            <a:avLst/>
          </a:prstGeom>
          <a:noFill/>
          <a:ln>
            <a:noFill/>
          </a:ln>
        </p:spPr>
      </p:pic>
      <p:sp>
        <p:nvSpPr>
          <p:cNvPr id="2" name="Title 1">
            <a:extLst>
              <a:ext uri="{FF2B5EF4-FFF2-40B4-BE49-F238E27FC236}">
                <a16:creationId xmlns:a16="http://schemas.microsoft.com/office/drawing/2014/main" id="{593845A8-A919-6173-FC6A-394759C51878}"/>
              </a:ext>
            </a:extLst>
          </p:cNvPr>
          <p:cNvSpPr>
            <a:spLocks noGrp="1"/>
          </p:cNvSpPr>
          <p:nvPr>
            <p:ph type="title"/>
          </p:nvPr>
        </p:nvSpPr>
        <p:spPr>
          <a:xfrm>
            <a:off x="427082" y="842125"/>
            <a:ext cx="5638800" cy="1325563"/>
          </a:xfrm>
        </p:spPr>
        <p:txBody>
          <a:bodyPr spcFirstLastPara="1" wrap="square" lIns="91425" tIns="45700" rIns="91425" bIns="45700" anchor="ctr" anchorCtr="0">
            <a:normAutofit/>
          </a:bodyPr>
          <a:lstStyle/>
          <a:p>
            <a:r>
              <a:rPr lang="en-US" b="0" i="0" u="none" strike="noStrike" cap="none">
                <a:latin typeface="Quattrocento Sans"/>
                <a:ea typeface="Quattrocento Sans"/>
                <a:cs typeface="Quattrocento Sans"/>
                <a:sym typeface="Quattrocento Sans"/>
              </a:rPr>
              <a:t>Long-Term Reputation Repair Initiatives</a:t>
            </a:r>
          </a:p>
        </p:txBody>
      </p:sp>
      <p:sp>
        <p:nvSpPr>
          <p:cNvPr id="6" name="TextBox 5">
            <a:extLst>
              <a:ext uri="{FF2B5EF4-FFF2-40B4-BE49-F238E27FC236}">
                <a16:creationId xmlns:a16="http://schemas.microsoft.com/office/drawing/2014/main" id="{C0A6A529-6BFD-4F09-A79D-1DE86E937EA6}"/>
              </a:ext>
            </a:extLst>
          </p:cNvPr>
          <p:cNvSpPr txBox="1"/>
          <p:nvPr/>
        </p:nvSpPr>
        <p:spPr>
          <a:xfrm>
            <a:off x="427082" y="2276722"/>
            <a:ext cx="5638800" cy="3614403"/>
          </a:xfrm>
          <a:prstGeom prst="rect">
            <a:avLst/>
          </a:prstGeom>
          <a:noFill/>
          <a:ln>
            <a:noFill/>
          </a:ln>
        </p:spPr>
        <p:txBody>
          <a:bodyPr spcFirstLastPara="1" wrap="square" lIns="91425" tIns="45700" rIns="91425" bIns="45700" rtlCol="0" anchor="t" anchorCtr="0">
            <a:normAutofit/>
          </a:bodyPr>
          <a:lstStyle/>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Publish quarterly transparency and cybersecurity reports.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Provide ongoing customer education on phishing risks.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Pivot brand narrative to blend sustainability and security.</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Form partnerships with cybersecurity and consumer groups.</a:t>
            </a:r>
          </a:p>
        </p:txBody>
      </p:sp>
      <p:sp>
        <p:nvSpPr>
          <p:cNvPr id="11" name="Slide Number Placeholder 4">
            <a:extLst>
              <a:ext uri="{FF2B5EF4-FFF2-40B4-BE49-F238E27FC236}">
                <a16:creationId xmlns:a16="http://schemas.microsoft.com/office/drawing/2014/main" id="{562BFEAA-8639-6528-70FC-2E1063C06216}"/>
              </a:ext>
            </a:extLst>
          </p:cNvPr>
          <p:cNvSpPr>
            <a:spLocks noGrp="1"/>
          </p:cNvSpPr>
          <p:nvPr>
            <p:ph type="sldNum" idx="12"/>
          </p:nvPr>
        </p:nvSpPr>
        <p:spPr>
          <a:xfrm>
            <a:off x="11275961" y="6208870"/>
            <a:ext cx="48423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16</a:t>
            </a:fld>
            <a:endParaRPr lang="en-US"/>
          </a:p>
        </p:txBody>
      </p:sp>
    </p:spTree>
    <p:extLst>
      <p:ext uri="{BB962C8B-B14F-4D97-AF65-F5344CB8AC3E}">
        <p14:creationId xmlns:p14="http://schemas.microsoft.com/office/powerpoint/2010/main" val="320748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rection of Training, Compass concept, 3d render">
            <a:extLst>
              <a:ext uri="{FF2B5EF4-FFF2-40B4-BE49-F238E27FC236}">
                <a16:creationId xmlns:a16="http://schemas.microsoft.com/office/drawing/2014/main" id="{AC049EDB-D3E8-4FC1-8C8E-9874386686D1}"/>
              </a:ext>
            </a:extLst>
          </p:cNvPr>
          <p:cNvPicPr>
            <a:picLocks noChangeAspect="1"/>
          </p:cNvPicPr>
          <p:nvPr/>
        </p:nvPicPr>
        <p:blipFill>
          <a:blip r:embed="rId3"/>
          <a:srcRect l="42716" r="517"/>
          <a:stretch>
            <a:fillRect/>
          </a:stretch>
        </p:blipFill>
        <p:spPr>
          <a:xfrm>
            <a:off x="6931025" y="10"/>
            <a:ext cx="5260975" cy="6857990"/>
          </a:xfrm>
          <a:prstGeom prst="rect">
            <a:avLst/>
          </a:prstGeom>
          <a:noFill/>
          <a:ln>
            <a:noFill/>
          </a:ln>
        </p:spPr>
      </p:pic>
      <p:sp>
        <p:nvSpPr>
          <p:cNvPr id="2" name="Title 1">
            <a:extLst>
              <a:ext uri="{FF2B5EF4-FFF2-40B4-BE49-F238E27FC236}">
                <a16:creationId xmlns:a16="http://schemas.microsoft.com/office/drawing/2014/main" id="{E973323A-1385-F6A8-C2CF-EF20D58C7407}"/>
              </a:ext>
            </a:extLst>
          </p:cNvPr>
          <p:cNvSpPr>
            <a:spLocks noGrp="1"/>
          </p:cNvSpPr>
          <p:nvPr>
            <p:ph type="title"/>
          </p:nvPr>
        </p:nvSpPr>
        <p:spPr>
          <a:xfrm>
            <a:off x="427082" y="842125"/>
            <a:ext cx="5638800" cy="1325563"/>
          </a:xfrm>
        </p:spPr>
        <p:txBody>
          <a:bodyPr spcFirstLastPara="1" wrap="square" lIns="91425" tIns="45700" rIns="91425" bIns="45700" anchor="ctr" anchorCtr="0">
            <a:normAutofit/>
          </a:bodyPr>
          <a:lstStyle/>
          <a:p>
            <a:r>
              <a:rPr lang="en-US" b="0" i="0" u="none" strike="noStrike" cap="none">
                <a:latin typeface="Quattrocento Sans"/>
                <a:ea typeface="Quattrocento Sans"/>
                <a:cs typeface="Quattrocento Sans"/>
                <a:sym typeface="Quattrocento Sans"/>
              </a:rPr>
              <a:t>Crisis Playbook and Team Preparedness</a:t>
            </a:r>
          </a:p>
        </p:txBody>
      </p:sp>
      <p:sp>
        <p:nvSpPr>
          <p:cNvPr id="6" name="TextBox 5">
            <a:extLst>
              <a:ext uri="{FF2B5EF4-FFF2-40B4-BE49-F238E27FC236}">
                <a16:creationId xmlns:a16="http://schemas.microsoft.com/office/drawing/2014/main" id="{B3B46D55-1D00-4298-9ED3-EFEB062C075D}"/>
              </a:ext>
            </a:extLst>
          </p:cNvPr>
          <p:cNvSpPr txBox="1"/>
          <p:nvPr/>
        </p:nvSpPr>
        <p:spPr>
          <a:xfrm>
            <a:off x="427082" y="2276722"/>
            <a:ext cx="5638800" cy="3614403"/>
          </a:xfrm>
          <a:prstGeom prst="rect">
            <a:avLst/>
          </a:prstGeom>
          <a:noFill/>
          <a:ln>
            <a:noFill/>
          </a:ln>
        </p:spPr>
        <p:txBody>
          <a:bodyPr spcFirstLastPara="1" wrap="square" lIns="91425" tIns="45700" rIns="91425" bIns="45700" rtlCol="0" anchor="t" anchorCtr="0">
            <a:normAutofit/>
          </a:bodyPr>
          <a:lstStyle/>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Sympathetic scripts for frontline reps to handle inquiries.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Clear escalation protocols involving key response teams.</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Feedback loop to monitor sentiment and adjust messaging.</a:t>
            </a:r>
          </a:p>
          <a:p>
            <a:pPr marL="457200" indent="-368300">
              <a:lnSpc>
                <a:spcPct val="114000"/>
              </a:lnSpc>
              <a:spcAft>
                <a:spcPts val="600"/>
              </a:spcAft>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Regular training and quick-reference materials for staff.</a:t>
            </a:r>
          </a:p>
        </p:txBody>
      </p:sp>
      <p:sp>
        <p:nvSpPr>
          <p:cNvPr id="11" name="Slide Number Placeholder 4">
            <a:extLst>
              <a:ext uri="{FF2B5EF4-FFF2-40B4-BE49-F238E27FC236}">
                <a16:creationId xmlns:a16="http://schemas.microsoft.com/office/drawing/2014/main" id="{1D86F881-96B1-FCD0-F053-2F57A33F9F9C}"/>
              </a:ext>
            </a:extLst>
          </p:cNvPr>
          <p:cNvSpPr>
            <a:spLocks noGrp="1"/>
          </p:cNvSpPr>
          <p:nvPr>
            <p:ph type="sldNum" idx="12"/>
          </p:nvPr>
        </p:nvSpPr>
        <p:spPr>
          <a:xfrm>
            <a:off x="11275961" y="6208870"/>
            <a:ext cx="48423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17</a:t>
            </a:fld>
            <a:endParaRPr lang="en-US"/>
          </a:p>
        </p:txBody>
      </p:sp>
    </p:spTree>
    <p:extLst>
      <p:ext uri="{BB962C8B-B14F-4D97-AF65-F5344CB8AC3E}">
        <p14:creationId xmlns:p14="http://schemas.microsoft.com/office/powerpoint/2010/main" val="21408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2eb873565bc_0_65"/>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Customer service inquiry responses</a:t>
            </a:r>
            <a:endParaRPr/>
          </a:p>
        </p:txBody>
      </p:sp>
      <p:sp>
        <p:nvSpPr>
          <p:cNvPr id="603" name="Google Shape;603;g2eb873565bc_0_65"/>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b="1" dirty="0"/>
              <a:t>Inquiry:</a:t>
            </a:r>
            <a:r>
              <a:rPr lang="en-US" dirty="0"/>
              <a:t> "I received a suspicious email claiming to be from </a:t>
            </a:r>
            <a:r>
              <a:rPr lang="en-US" dirty="0" err="1"/>
              <a:t>EcoGear</a:t>
            </a:r>
            <a:r>
              <a:rPr lang="en-US" dirty="0"/>
              <a:t>. Is this legitimate? What should I do?"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Response:</a:t>
            </a:r>
            <a:endParaRPr b="1" dirty="0"/>
          </a:p>
          <a:p>
            <a:pPr marL="0" lvl="0" indent="0">
              <a:buNone/>
            </a:pPr>
            <a:r>
              <a:rPr lang="en-US" dirty="0"/>
              <a:t>“Thank you for checking in — that was the right thing to do. </a:t>
            </a:r>
            <a:r>
              <a:rPr lang="en-US" dirty="0" err="1"/>
              <a:t>EcoGear</a:t>
            </a:r>
            <a:r>
              <a:rPr lang="en-US" dirty="0"/>
              <a:t> will never ask you to share sensitive information by email. If you received a suspicious message, please do not click any links or provide personal details. Delete the email and reset your </a:t>
            </a:r>
            <a:r>
              <a:rPr lang="en-US" dirty="0" err="1"/>
              <a:t>EcoGear</a:t>
            </a:r>
            <a:r>
              <a:rPr lang="en-US" dirty="0"/>
              <a:t> account password right away. You can also visit our support page for step‑by‑step guidance on staying protected.”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04" name="Google Shape;604;g2eb873565bc_0_65"/>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eb873565bc_0_72"/>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Customer service inquiry responses</a:t>
            </a:r>
            <a:endParaRPr/>
          </a:p>
        </p:txBody>
      </p:sp>
      <p:sp>
        <p:nvSpPr>
          <p:cNvPr id="611" name="Google Shape;611;g2eb873565bc_0_72"/>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lnSpcReduction="10000"/>
          </a:bodyPr>
          <a:lstStyle/>
          <a:p>
            <a:pPr marL="0" lvl="0" indent="0" algn="l" rtl="0">
              <a:spcBef>
                <a:spcPts val="0"/>
              </a:spcBef>
              <a:spcAft>
                <a:spcPts val="0"/>
              </a:spcAft>
              <a:buNone/>
            </a:pPr>
            <a:r>
              <a:rPr lang="en-US" b="1" dirty="0"/>
              <a:t>Inquiry:</a:t>
            </a:r>
            <a:r>
              <a:rPr lang="en-US" dirty="0"/>
              <a:t> "My credit card information was stolen in the phishing scam. Is </a:t>
            </a:r>
            <a:r>
              <a:rPr lang="en-US" dirty="0" err="1"/>
              <a:t>EcoGear</a:t>
            </a:r>
            <a:r>
              <a:rPr lang="en-US" dirty="0"/>
              <a:t> going to reimburse me?"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Response:</a:t>
            </a:r>
            <a:endParaRPr b="1" dirty="0"/>
          </a:p>
          <a:p>
            <a:pPr marL="0" lvl="0" indent="0">
              <a:buNone/>
            </a:pPr>
            <a:r>
              <a:rPr lang="en-US" dirty="0"/>
              <a:t>“We’re very sorry this happened — we know how stressful it can be. Because the phishing scam did not originate from </a:t>
            </a:r>
            <a:r>
              <a:rPr lang="en-US" dirty="0" err="1"/>
              <a:t>EcoGear’s</a:t>
            </a:r>
            <a:r>
              <a:rPr lang="en-US" dirty="0"/>
              <a:t> systems, we cannot directly reimburse fraudulent charges. However, we’re here to help: we recommend contacting your bank or card issuer immediately to report the fraud, and we’ll provide documentation of the incident if needed. As part of our response, we’re offering free credit monitoring to help protect you moving forward.”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12" name="Google Shape;612;g2eb873565bc_0_72"/>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2eb873565bc_0_0"/>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EcoGear Outfitters personas</a:t>
            </a:r>
            <a:endParaRPr/>
          </a:p>
        </p:txBody>
      </p:sp>
      <p:sp>
        <p:nvSpPr>
          <p:cNvPr id="531" name="Google Shape;531;g2eb873565bc_0_0"/>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fontScale="77500" lnSpcReduction="20000"/>
          </a:bodyPr>
          <a:lstStyle/>
          <a:p>
            <a:pPr marL="0" lvl="0" indent="0" algn="l" rtl="0">
              <a:spcBef>
                <a:spcPts val="0"/>
              </a:spcBef>
              <a:spcAft>
                <a:spcPts val="0"/>
              </a:spcAft>
              <a:buNone/>
            </a:pPr>
            <a:r>
              <a:rPr lang="en-US" dirty="0"/>
              <a:t>Persona 1: </a:t>
            </a:r>
            <a:r>
              <a:rPr lang="en-US" b="1" i="1" dirty="0"/>
              <a:t>The Anxious Loyalist</a:t>
            </a:r>
          </a:p>
          <a:p>
            <a:pPr marL="88900" lvl="0" indent="0">
              <a:buNone/>
            </a:pPr>
            <a:r>
              <a:rPr lang="en-US" sz="2400" b="1" dirty="0"/>
              <a:t>Profile:</a:t>
            </a:r>
            <a:r>
              <a:rPr lang="en-US" sz="2400" dirty="0"/>
              <a:t> Long-time </a:t>
            </a:r>
            <a:r>
              <a:rPr lang="en-US" sz="2400" dirty="0" err="1"/>
              <a:t>EcoGear</a:t>
            </a:r>
            <a:r>
              <a:rPr lang="en-US" sz="2400" dirty="0"/>
              <a:t> customer, deeply values sustainability, but is shaken by the phishing incident.</a:t>
            </a:r>
          </a:p>
          <a:p>
            <a:pPr marL="88900" lvl="0" indent="0">
              <a:buNone/>
            </a:pPr>
            <a:r>
              <a:rPr lang="en-US" sz="2400" b="1" dirty="0"/>
              <a:t>Mindset:</a:t>
            </a:r>
            <a:r>
              <a:rPr lang="en-US" sz="2400" dirty="0"/>
              <a:t> Feels betrayed and anxious about financial safety. Still wants to believe in </a:t>
            </a:r>
            <a:r>
              <a:rPr lang="en-US" sz="2400" dirty="0" err="1"/>
              <a:t>EcoGear’s</a:t>
            </a:r>
            <a:r>
              <a:rPr lang="en-US" sz="2400" dirty="0"/>
              <a:t> mission.</a:t>
            </a:r>
          </a:p>
          <a:p>
            <a:pPr marL="88900" lvl="0" indent="0">
              <a:buNone/>
            </a:pPr>
            <a:r>
              <a:rPr lang="en-US" sz="2400" b="1" dirty="0"/>
              <a:t>Needs:</a:t>
            </a:r>
            <a:r>
              <a:rPr lang="en-US" sz="2400" dirty="0"/>
              <a:t> </a:t>
            </a:r>
          </a:p>
          <a:p>
            <a:r>
              <a:rPr lang="en-US" sz="2400" dirty="0"/>
              <a:t>Immediate reassurance that their data is safe.</a:t>
            </a:r>
          </a:p>
          <a:p>
            <a:r>
              <a:rPr lang="en-US" sz="2400" dirty="0"/>
              <a:t>Clear, empathetic communication.</a:t>
            </a:r>
          </a:p>
          <a:p>
            <a:r>
              <a:rPr lang="en-US" sz="2400" dirty="0"/>
              <a:t>Tangible protective measures (credit monitoring, fraud alerts).</a:t>
            </a:r>
          </a:p>
          <a:p>
            <a:pPr marL="88900" lvl="0" indent="0">
              <a:buNone/>
            </a:pPr>
            <a:r>
              <a:rPr lang="en-US" sz="2400" b="1" dirty="0"/>
              <a:t>Response Strategy:</a:t>
            </a:r>
            <a:r>
              <a:rPr lang="en-US" sz="2400" dirty="0"/>
              <a:t> </a:t>
            </a:r>
          </a:p>
          <a:p>
            <a:r>
              <a:rPr lang="en-US" sz="2400" dirty="0"/>
              <a:t>Use a sympathetic tone: “We understand how stressful this is.”</a:t>
            </a:r>
          </a:p>
          <a:p>
            <a:r>
              <a:rPr lang="en-US" sz="2400" dirty="0"/>
              <a:t>Provide step-by-step guidance for securing accounts.</a:t>
            </a:r>
          </a:p>
          <a:p>
            <a:r>
              <a:rPr lang="en-US" sz="2400" dirty="0"/>
              <a:t>Offer goodwill gestures (discounts, loyalty points) to reinforce loyalty.</a:t>
            </a:r>
          </a:p>
          <a:p>
            <a:pPr marL="0" lvl="0" indent="0">
              <a:buNone/>
            </a:pPr>
            <a:endParaRPr dirty="0"/>
          </a:p>
        </p:txBody>
      </p:sp>
      <p:sp>
        <p:nvSpPr>
          <p:cNvPr id="532" name="Google Shape;532;g2eb873565bc_0_0"/>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2eb873565bc_0_79"/>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Customer service inquiry responses</a:t>
            </a:r>
            <a:endParaRPr/>
          </a:p>
        </p:txBody>
      </p:sp>
      <p:sp>
        <p:nvSpPr>
          <p:cNvPr id="619" name="Google Shape;619;g2eb873565bc_0_79"/>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lnSpcReduction="10000"/>
          </a:bodyPr>
          <a:lstStyle/>
          <a:p>
            <a:pPr marL="0" lvl="0" indent="0" algn="l" rtl="0">
              <a:spcBef>
                <a:spcPts val="0"/>
              </a:spcBef>
              <a:spcAft>
                <a:spcPts val="0"/>
              </a:spcAft>
              <a:buNone/>
            </a:pPr>
            <a:r>
              <a:rPr lang="en-US" b="1" dirty="0"/>
              <a:t>Inquiry:</a:t>
            </a:r>
            <a:r>
              <a:rPr lang="en-US" dirty="0"/>
              <a:t> "I'm worried about my personal information. What steps is </a:t>
            </a:r>
            <a:r>
              <a:rPr lang="en-US" dirty="0" err="1"/>
              <a:t>EcoGear</a:t>
            </a:r>
            <a:r>
              <a:rPr lang="en-US" dirty="0"/>
              <a:t> taking to protect my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Response:</a:t>
            </a:r>
            <a:endParaRPr b="1" dirty="0"/>
          </a:p>
          <a:p>
            <a:pPr marL="0" lvl="0" indent="0">
              <a:buNone/>
            </a:pPr>
            <a:r>
              <a:rPr lang="en-US" dirty="0"/>
              <a:t>“We completely understand your concern, and your safety is our top priority. </a:t>
            </a:r>
            <a:r>
              <a:rPr lang="en-US" dirty="0" err="1"/>
              <a:t>EcoGear</a:t>
            </a:r>
            <a:r>
              <a:rPr lang="en-US" dirty="0"/>
              <a:t> has strengthened our security systems, blocked malicious domains, and required password resets for all accounts. We’ve also partnered with cybersecurity experts to monitor and prevent future threats. In addition, we’re offering free credit monitoring to affected customers. We’re committed to keeping you informed and protecting both your data and your trust.”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20" name="Google Shape;620;g2eb873565bc_0_79"/>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2eb873565bc_0_9"/>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EcoGear Outfitters personas</a:t>
            </a:r>
            <a:endParaRPr/>
          </a:p>
        </p:txBody>
      </p:sp>
      <p:sp>
        <p:nvSpPr>
          <p:cNvPr id="539" name="Google Shape;539;g2eb873565bc_0_9"/>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fontScale="85000" lnSpcReduction="10000"/>
          </a:bodyPr>
          <a:lstStyle/>
          <a:p>
            <a:pPr marL="0" lvl="0" indent="0" algn="l" rtl="0">
              <a:spcBef>
                <a:spcPts val="0"/>
              </a:spcBef>
              <a:spcAft>
                <a:spcPts val="0"/>
              </a:spcAft>
              <a:buNone/>
            </a:pPr>
            <a:r>
              <a:rPr lang="en-US" dirty="0"/>
              <a:t>Persona 2: </a:t>
            </a:r>
            <a:r>
              <a:rPr lang="en-US" sz="2400" b="1" i="1" dirty="0"/>
              <a:t>The Skeptical Newcomer</a:t>
            </a:r>
            <a:endParaRPr lang="en-US" sz="2400" dirty="0"/>
          </a:p>
          <a:p>
            <a:pPr marL="88900" lvl="0" indent="0">
              <a:buNone/>
            </a:pPr>
            <a:r>
              <a:rPr lang="en-US" sz="2400" b="1" dirty="0"/>
              <a:t>Profile:</a:t>
            </a:r>
            <a:r>
              <a:rPr lang="en-US" sz="2400" dirty="0"/>
              <a:t> Recently discovered </a:t>
            </a:r>
            <a:r>
              <a:rPr lang="en-US" sz="2400" dirty="0" err="1"/>
              <a:t>EcoGear</a:t>
            </a:r>
            <a:r>
              <a:rPr lang="en-US" sz="2400" dirty="0"/>
              <a:t> through the Trailblazer </a:t>
            </a:r>
            <a:r>
              <a:rPr lang="en-US" sz="2400" dirty="0" err="1"/>
              <a:t>EcoTrekkers</a:t>
            </a:r>
            <a:r>
              <a:rPr lang="en-US" sz="2400" dirty="0"/>
              <a:t> campaign.</a:t>
            </a:r>
          </a:p>
          <a:p>
            <a:pPr marL="88900" lvl="0" indent="0">
              <a:buNone/>
            </a:pPr>
            <a:r>
              <a:rPr lang="en-US" sz="2400" b="1" dirty="0"/>
              <a:t>Mindset:</a:t>
            </a:r>
            <a:r>
              <a:rPr lang="en-US" sz="2400" dirty="0"/>
              <a:t> Excited about the eco-friendly boots but now questions </a:t>
            </a:r>
            <a:r>
              <a:rPr lang="en-US" sz="2400" dirty="0" err="1"/>
              <a:t>EcoGear’s</a:t>
            </a:r>
            <a:r>
              <a:rPr lang="en-US" sz="2400" dirty="0"/>
              <a:t> credibility.</a:t>
            </a:r>
          </a:p>
          <a:p>
            <a:pPr marL="88900" lvl="0" indent="0">
              <a:buNone/>
            </a:pPr>
            <a:r>
              <a:rPr lang="en-US" sz="2400" b="1" dirty="0"/>
              <a:t>Needs:</a:t>
            </a:r>
            <a:r>
              <a:rPr lang="en-US" sz="2400" dirty="0"/>
              <a:t> </a:t>
            </a:r>
          </a:p>
          <a:p>
            <a:r>
              <a:rPr lang="en-US" sz="2400" dirty="0"/>
              <a:t>Proof that </a:t>
            </a:r>
            <a:r>
              <a:rPr lang="en-US" sz="2400" dirty="0" err="1"/>
              <a:t>EcoGear</a:t>
            </a:r>
            <a:r>
              <a:rPr lang="en-US" sz="2400" dirty="0"/>
              <a:t> is trustworthy despite the incident.</a:t>
            </a:r>
          </a:p>
          <a:p>
            <a:r>
              <a:rPr lang="en-US" sz="2400" dirty="0"/>
              <a:t>Transparency about what happened and what’s being done.</a:t>
            </a:r>
          </a:p>
          <a:p>
            <a:r>
              <a:rPr lang="en-US" sz="2400" dirty="0"/>
              <a:t>Evidence of long-term commitment to both sustainability and security.</a:t>
            </a:r>
          </a:p>
          <a:p>
            <a:pPr marL="88900" lvl="0" indent="0">
              <a:buNone/>
            </a:pPr>
            <a:r>
              <a:rPr lang="en-US" sz="2400" b="1" dirty="0"/>
              <a:t>Response Strategy:</a:t>
            </a:r>
            <a:r>
              <a:rPr lang="en-US" sz="2400" dirty="0"/>
              <a:t> </a:t>
            </a:r>
          </a:p>
          <a:p>
            <a:r>
              <a:rPr lang="en-US" sz="2400" dirty="0"/>
              <a:t>Share transparent updates and security improvements.</a:t>
            </a:r>
          </a:p>
          <a:p>
            <a:r>
              <a:rPr lang="en-US" sz="2400" dirty="0"/>
              <a:t>Highlight </a:t>
            </a:r>
            <a:r>
              <a:rPr lang="en-US" sz="2400" dirty="0" err="1"/>
              <a:t>EcoGear’s</a:t>
            </a:r>
            <a:r>
              <a:rPr lang="en-US" sz="2400" dirty="0"/>
              <a:t> dual mission: protecting the planet </a:t>
            </a:r>
            <a:r>
              <a:rPr lang="en-US" sz="2400" i="1" dirty="0"/>
              <a:t>and</a:t>
            </a:r>
            <a:r>
              <a:rPr lang="en-US" sz="2400" dirty="0"/>
              <a:t> customers.</a:t>
            </a:r>
          </a:p>
          <a:p>
            <a:r>
              <a:rPr lang="en-US" sz="2400" dirty="0"/>
              <a:t>Position </a:t>
            </a:r>
            <a:r>
              <a:rPr lang="en-US" sz="2400" dirty="0" err="1"/>
              <a:t>EcoGear</a:t>
            </a:r>
            <a:r>
              <a:rPr lang="en-US" sz="2400" dirty="0"/>
              <a:t> as a responsible leader in both sustainability and digital safety.</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540" name="Google Shape;540;g2eb873565bc_0_9"/>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2eb873565bc_0_16"/>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EcoGear Outfitters personas</a:t>
            </a:r>
            <a:endParaRPr/>
          </a:p>
        </p:txBody>
      </p:sp>
      <p:sp>
        <p:nvSpPr>
          <p:cNvPr id="547" name="Google Shape;547;g2eb873565bc_0_16"/>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fontScale="70000" lnSpcReduction="20000"/>
          </a:bodyPr>
          <a:lstStyle/>
          <a:p>
            <a:pPr marL="0" lvl="0" indent="0" algn="l" rtl="0">
              <a:spcBef>
                <a:spcPts val="0"/>
              </a:spcBef>
              <a:spcAft>
                <a:spcPts val="0"/>
              </a:spcAft>
              <a:buNone/>
            </a:pPr>
            <a:r>
              <a:rPr lang="en-US" dirty="0"/>
              <a:t>Persona 3: </a:t>
            </a:r>
            <a:r>
              <a:rPr lang="en-US" sz="2400" b="1" i="1" dirty="0"/>
              <a:t>The Outraged Advocate</a:t>
            </a:r>
            <a:endParaRPr lang="en-US" sz="2400" dirty="0"/>
          </a:p>
          <a:p>
            <a:pPr marL="88900" lvl="0" indent="0">
              <a:buNone/>
            </a:pPr>
            <a:r>
              <a:rPr lang="en-US" sz="2400" b="1" dirty="0"/>
              <a:t>Profile:</a:t>
            </a:r>
            <a:r>
              <a:rPr lang="en-US" sz="2400" dirty="0"/>
              <a:t> Vocal customer who feels </a:t>
            </a:r>
            <a:r>
              <a:rPr lang="en-US" sz="2400" dirty="0" err="1"/>
              <a:t>EcoGear</a:t>
            </a:r>
            <a:r>
              <a:rPr lang="en-US" sz="2400" dirty="0"/>
              <a:t> failed them. Likely to post complaints on social media.</a:t>
            </a:r>
          </a:p>
          <a:p>
            <a:pPr marL="88900" lvl="0" indent="0">
              <a:buNone/>
            </a:pPr>
            <a:r>
              <a:rPr lang="en-US" sz="2400" b="1" dirty="0"/>
              <a:t>Mindset:</a:t>
            </a:r>
            <a:r>
              <a:rPr lang="en-US" sz="2400" dirty="0"/>
              <a:t> Angry, distrustful, and ready to influence others negatively.</a:t>
            </a:r>
          </a:p>
          <a:p>
            <a:pPr marL="88900" lvl="0" indent="0">
              <a:buNone/>
            </a:pPr>
            <a:r>
              <a:rPr lang="en-US" sz="2400" b="1" dirty="0"/>
              <a:t>Needs:</a:t>
            </a:r>
            <a:r>
              <a:rPr lang="en-US" sz="2400" dirty="0"/>
              <a:t> </a:t>
            </a:r>
          </a:p>
          <a:p>
            <a:r>
              <a:rPr lang="en-US" sz="2400" dirty="0"/>
              <a:t>Direct acknowledgment of harm.</a:t>
            </a:r>
          </a:p>
          <a:p>
            <a:r>
              <a:rPr lang="en-US" sz="2400" dirty="0"/>
              <a:t>Swift, visible corrective action.</a:t>
            </a:r>
          </a:p>
          <a:p>
            <a:r>
              <a:rPr lang="en-US" sz="2400" dirty="0"/>
              <a:t>A sense that </a:t>
            </a:r>
            <a:r>
              <a:rPr lang="en-US" sz="2400" dirty="0" err="1"/>
              <a:t>EcoGear</a:t>
            </a:r>
            <a:r>
              <a:rPr lang="en-US" sz="2400" dirty="0"/>
              <a:t> is taking accountability.</a:t>
            </a:r>
          </a:p>
          <a:p>
            <a:pPr marL="88900" lvl="0" indent="0">
              <a:buNone/>
            </a:pPr>
            <a:r>
              <a:rPr lang="en-US" sz="2400" b="1" dirty="0"/>
              <a:t>Response Strategy:</a:t>
            </a:r>
            <a:r>
              <a:rPr lang="en-US" sz="2400" dirty="0"/>
              <a:t> </a:t>
            </a:r>
          </a:p>
          <a:p>
            <a:r>
              <a:rPr lang="en-US" sz="2400" dirty="0"/>
              <a:t>Respond quickly and publicly with empathy and transparency.</a:t>
            </a:r>
          </a:p>
          <a:p>
            <a:r>
              <a:rPr lang="en-US" sz="2400" dirty="0"/>
              <a:t>Offer personalized outreach (phone call, dedicated support).</a:t>
            </a:r>
          </a:p>
          <a:p>
            <a:r>
              <a:rPr lang="en-US" sz="2400" dirty="0"/>
              <a:t>Demonstrate accountability through partnerships (cybersecurity firms, consumer protection groups).</a:t>
            </a:r>
          </a:p>
          <a:p>
            <a:r>
              <a:rPr lang="en-US" sz="2400" dirty="0"/>
              <a:t>Turn them into an ally by showing </a:t>
            </a:r>
            <a:r>
              <a:rPr lang="en-US" sz="2400" dirty="0" err="1"/>
              <a:t>EcoGear’s</a:t>
            </a:r>
            <a:r>
              <a:rPr lang="en-US" sz="2400" dirty="0"/>
              <a:t> proactive reforms.</a:t>
            </a:r>
          </a:p>
          <a:p>
            <a:pPr marL="0" lvl="0" indent="0" algn="l" rtl="0">
              <a:spcBef>
                <a:spcPts val="0"/>
              </a:spcBef>
              <a:spcAft>
                <a:spcPts val="0"/>
              </a:spcAft>
              <a:buNone/>
            </a:pPr>
            <a:endParaRPr dirty="0"/>
          </a:p>
        </p:txBody>
      </p:sp>
      <p:sp>
        <p:nvSpPr>
          <p:cNvPr id="548" name="Google Shape;548;g2eb873565bc_0_16"/>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2eb873565bc_0_23"/>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EcoTrekker’s social media post</a:t>
            </a:r>
            <a:endParaRPr/>
          </a:p>
        </p:txBody>
      </p:sp>
      <p:sp>
        <p:nvSpPr>
          <p:cNvPr id="555" name="Google Shape;555;g2eb873565bc_0_23"/>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fontScale="70000" lnSpcReduction="20000"/>
          </a:bodyPr>
          <a:lstStyle/>
          <a:p>
            <a:pPr marL="0" lvl="0" indent="0" algn="l" rtl="0">
              <a:spcBef>
                <a:spcPts val="0"/>
              </a:spcBef>
              <a:spcAft>
                <a:spcPts val="0"/>
              </a:spcAft>
              <a:buNone/>
            </a:pPr>
            <a:r>
              <a:rPr lang="en-US" dirty="0"/>
              <a:t>Social media post 1: </a:t>
            </a:r>
            <a:r>
              <a:rPr lang="en-US" b="1" i="1" dirty="0"/>
              <a:t>The Anxious Loyalist</a:t>
            </a:r>
            <a:endParaRPr lang="en-US" dirty="0"/>
          </a:p>
          <a:p>
            <a:pPr marL="88900" indent="0">
              <a:spcBef>
                <a:spcPts val="1200"/>
              </a:spcBef>
              <a:buNone/>
            </a:pPr>
            <a:r>
              <a:rPr lang="en-US" b="1" dirty="0"/>
              <a:t>Stage 1 – Initial Marketing</a:t>
            </a:r>
            <a:endParaRPr lang="en-US" dirty="0"/>
          </a:p>
          <a:p>
            <a:r>
              <a:rPr lang="en-US" dirty="0"/>
              <a:t>🌍 “Every step leaves less behind. Trailblazer </a:t>
            </a:r>
            <a:r>
              <a:rPr lang="en-US" dirty="0" err="1"/>
              <a:t>EcoTrekkers</a:t>
            </a:r>
            <a:r>
              <a:rPr lang="en-US" dirty="0"/>
              <a:t> are crafted from recycled bottles for bold adventures.”</a:t>
            </a:r>
          </a:p>
          <a:p>
            <a:r>
              <a:rPr lang="en-US" dirty="0"/>
              <a:t>🥾 “Comfort, durability, and sustainability in one boot. Walk lightly. Trek boldly.”</a:t>
            </a:r>
          </a:p>
          <a:p>
            <a:r>
              <a:rPr lang="en-US" dirty="0"/>
              <a:t>♻️ “Adventure responsibly: </a:t>
            </a:r>
            <a:r>
              <a:rPr lang="en-US" dirty="0" err="1"/>
              <a:t>EcoTrekkers</a:t>
            </a:r>
            <a:r>
              <a:rPr lang="en-US" dirty="0"/>
              <a:t> turn waste into wonder. Join the movement.”</a:t>
            </a:r>
          </a:p>
          <a:p>
            <a:pPr marL="88900" indent="0">
              <a:spcBef>
                <a:spcPts val="1200"/>
              </a:spcBef>
              <a:buNone/>
            </a:pPr>
            <a:r>
              <a:rPr lang="en-US" b="1" dirty="0"/>
              <a:t>Stage 2 – Phishing Scam Discovery</a:t>
            </a:r>
            <a:endParaRPr lang="en-US" dirty="0"/>
          </a:p>
          <a:p>
            <a:r>
              <a:rPr lang="en-US" dirty="0"/>
              <a:t>💔 “We’re aware of a phishing scam targeting </a:t>
            </a:r>
            <a:r>
              <a:rPr lang="en-US" dirty="0" err="1"/>
              <a:t>EcoGear</a:t>
            </a:r>
            <a:r>
              <a:rPr lang="en-US" dirty="0"/>
              <a:t> customers. Please reset your password immediately.”</a:t>
            </a:r>
          </a:p>
          <a:p>
            <a:r>
              <a:rPr lang="en-US" dirty="0"/>
              <a:t>🔒 “Your trust means everything. Visit our support page for guidance on staying protected.”</a:t>
            </a:r>
          </a:p>
          <a:p>
            <a:r>
              <a:rPr lang="en-US" dirty="0"/>
              <a:t>🤝 “We’re working around the clock to protect our </a:t>
            </a:r>
            <a:r>
              <a:rPr lang="en-US" dirty="0" err="1"/>
              <a:t>EcoGear</a:t>
            </a:r>
            <a:r>
              <a:rPr lang="en-US" dirty="0"/>
              <a:t> community. Together, we’ll get through this.”</a:t>
            </a:r>
          </a:p>
          <a:p>
            <a:pPr marL="88900" indent="0">
              <a:spcBef>
                <a:spcPts val="1200"/>
              </a:spcBef>
              <a:buNone/>
            </a:pPr>
            <a:r>
              <a:rPr lang="en-US" b="1" dirty="0"/>
              <a:t>Stage 3 – Issue Addressed</a:t>
            </a:r>
            <a:endParaRPr lang="en-US" dirty="0"/>
          </a:p>
          <a:p>
            <a:r>
              <a:rPr lang="en-US" dirty="0"/>
              <a:t>🌱 “Your safety is our priority. We’ve strengthened defenses and are offering free credit monitoring.”</a:t>
            </a:r>
          </a:p>
          <a:p>
            <a:r>
              <a:rPr lang="en-US" dirty="0"/>
              <a:t>🛡️ “</a:t>
            </a:r>
            <a:r>
              <a:rPr lang="en-US" dirty="0" err="1"/>
              <a:t>EcoGear</a:t>
            </a:r>
            <a:r>
              <a:rPr lang="en-US" dirty="0"/>
              <a:t> is committed to protecting both the planet and our customers. Thank you for standing with us.”</a:t>
            </a:r>
          </a:p>
          <a:p>
            <a:r>
              <a:rPr lang="en-US" dirty="0"/>
              <a:t>✨ “Adventure continues with confidence. </a:t>
            </a:r>
            <a:r>
              <a:rPr lang="en-US" dirty="0" err="1"/>
              <a:t>EcoTrekkers</a:t>
            </a:r>
            <a:r>
              <a:rPr lang="en-US" dirty="0"/>
              <a:t> are here for your journey — securely and sustainably.”</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556" name="Google Shape;556;g2eb873565bc_0_23"/>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2eb873565bc_0_30"/>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EcoTrekker’s social media post</a:t>
            </a:r>
            <a:endParaRPr/>
          </a:p>
        </p:txBody>
      </p:sp>
      <p:sp>
        <p:nvSpPr>
          <p:cNvPr id="563" name="Google Shape;563;g2eb873565bc_0_30"/>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fontScale="70000" lnSpcReduction="20000"/>
          </a:bodyPr>
          <a:lstStyle/>
          <a:p>
            <a:pPr marL="0" lvl="0" indent="0" algn="l" rtl="0">
              <a:spcBef>
                <a:spcPts val="0"/>
              </a:spcBef>
              <a:spcAft>
                <a:spcPts val="0"/>
              </a:spcAft>
              <a:buNone/>
            </a:pPr>
            <a:r>
              <a:rPr lang="en-US" dirty="0"/>
              <a:t>Social media post 2: </a:t>
            </a:r>
            <a:r>
              <a:rPr lang="en-US" b="1" i="1" dirty="0"/>
              <a:t>The Skeptical Newcomer</a:t>
            </a:r>
            <a:endParaRPr lang="en-US" dirty="0"/>
          </a:p>
          <a:p>
            <a:pPr marL="88900" indent="0">
              <a:spcBef>
                <a:spcPts val="1200"/>
              </a:spcBef>
              <a:buNone/>
            </a:pPr>
            <a:r>
              <a:rPr lang="en-US" b="1" dirty="0"/>
              <a:t>Stage 1 – Initial Marketing</a:t>
            </a:r>
            <a:endParaRPr lang="en-US" dirty="0"/>
          </a:p>
          <a:p>
            <a:r>
              <a:rPr lang="en-US" dirty="0"/>
              <a:t>🥾 “Introducing Trailblazer </a:t>
            </a:r>
            <a:r>
              <a:rPr lang="en-US" dirty="0" err="1"/>
              <a:t>EcoTrekkers</a:t>
            </a:r>
            <a:r>
              <a:rPr lang="en-US" dirty="0"/>
              <a:t> — hiking boots made from recycled plastic bottles. Adventure responsibly.”</a:t>
            </a:r>
          </a:p>
          <a:p>
            <a:r>
              <a:rPr lang="en-US" dirty="0"/>
              <a:t>🌍 “</a:t>
            </a:r>
            <a:r>
              <a:rPr lang="en-US" dirty="0" err="1"/>
              <a:t>EcoGear</a:t>
            </a:r>
            <a:r>
              <a:rPr lang="en-US" dirty="0"/>
              <a:t> Outfitters: Gear that protects the planet while powering your toughest trails.”</a:t>
            </a:r>
          </a:p>
          <a:p>
            <a:r>
              <a:rPr lang="en-US" dirty="0"/>
              <a:t>♻️ “Turn plastic waste into bold adventures. </a:t>
            </a:r>
            <a:r>
              <a:rPr lang="en-US" dirty="0" err="1"/>
              <a:t>EcoTrekkers</a:t>
            </a:r>
            <a:r>
              <a:rPr lang="en-US" dirty="0"/>
              <a:t> are here.”</a:t>
            </a:r>
          </a:p>
          <a:p>
            <a:pPr marL="88900" indent="0">
              <a:spcBef>
                <a:spcPts val="1200"/>
              </a:spcBef>
              <a:buNone/>
            </a:pPr>
            <a:r>
              <a:rPr lang="en-US" b="1" dirty="0"/>
              <a:t>Stage 2 – Phishing Scam Discovery</a:t>
            </a:r>
            <a:endParaRPr lang="en-US" dirty="0"/>
          </a:p>
          <a:p>
            <a:r>
              <a:rPr lang="en-US" dirty="0"/>
              <a:t>🔍 “Transparency matters. A phishing scam has targeted </a:t>
            </a:r>
            <a:r>
              <a:rPr lang="en-US" dirty="0" err="1"/>
              <a:t>EcoGear</a:t>
            </a:r>
            <a:r>
              <a:rPr lang="en-US" dirty="0"/>
              <a:t> customers. Our systems remain secure.”</a:t>
            </a:r>
          </a:p>
          <a:p>
            <a:r>
              <a:rPr lang="en-US" dirty="0"/>
              <a:t>📢 “We’re taking immediate steps to protect you. Learn more on our official site.”</a:t>
            </a:r>
          </a:p>
          <a:p>
            <a:r>
              <a:rPr lang="en-US" dirty="0"/>
              <a:t>🛡️ “</a:t>
            </a:r>
            <a:r>
              <a:rPr lang="en-US" dirty="0" err="1"/>
              <a:t>EcoGear</a:t>
            </a:r>
            <a:r>
              <a:rPr lang="en-US" dirty="0"/>
              <a:t> is committed to honesty and action. Security updates are underway.”</a:t>
            </a:r>
          </a:p>
          <a:p>
            <a:pPr marL="88900" indent="0">
              <a:spcBef>
                <a:spcPts val="1200"/>
              </a:spcBef>
              <a:buNone/>
            </a:pPr>
            <a:r>
              <a:rPr lang="en-US" b="1" dirty="0"/>
              <a:t>Stage 3 – Issue Addressed</a:t>
            </a:r>
            <a:endParaRPr lang="en-US" dirty="0"/>
          </a:p>
          <a:p>
            <a:r>
              <a:rPr lang="en-US" dirty="0"/>
              <a:t>🌱🔒 “</a:t>
            </a:r>
            <a:r>
              <a:rPr lang="en-US" dirty="0" err="1"/>
              <a:t>EcoGear</a:t>
            </a:r>
            <a:r>
              <a:rPr lang="en-US" dirty="0"/>
              <a:t> stands for sustainability and security. Stronger protections are now in place.”</a:t>
            </a:r>
          </a:p>
          <a:p>
            <a:r>
              <a:rPr lang="en-US" dirty="0"/>
              <a:t>🥾 “Explore confidently with </a:t>
            </a:r>
            <a:r>
              <a:rPr lang="en-US" dirty="0" err="1"/>
              <a:t>EcoTrekkers</a:t>
            </a:r>
            <a:r>
              <a:rPr lang="en-US" dirty="0"/>
              <a:t>. Adventure responsibly, with gear that protects you and the planet.”</a:t>
            </a:r>
          </a:p>
          <a:p>
            <a:r>
              <a:rPr lang="en-US" dirty="0"/>
              <a:t>📊 “We’ve implemented new safeguards and continue to innovate responsibly. Thank you for trusting </a:t>
            </a:r>
            <a:r>
              <a:rPr lang="en-US" dirty="0" err="1"/>
              <a:t>EcoGear</a:t>
            </a:r>
            <a:r>
              <a:rPr lang="en-US" dirty="0"/>
              <a:t>.”</a:t>
            </a:r>
          </a:p>
          <a:p>
            <a:pPr marL="0" lvl="0" indent="0" algn="l" rtl="0">
              <a:spcBef>
                <a:spcPts val="0"/>
              </a:spcBef>
              <a:spcAft>
                <a:spcPts val="0"/>
              </a:spcAft>
              <a:buNone/>
            </a:pPr>
            <a:endParaRPr dirty="0"/>
          </a:p>
        </p:txBody>
      </p:sp>
      <p:sp>
        <p:nvSpPr>
          <p:cNvPr id="564" name="Google Shape;564;g2eb873565bc_0_30"/>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eb873565bc_0_37"/>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EcoTrekker’s social media post</a:t>
            </a:r>
            <a:endParaRPr/>
          </a:p>
        </p:txBody>
      </p:sp>
      <p:sp>
        <p:nvSpPr>
          <p:cNvPr id="571" name="Google Shape;571;g2eb873565bc_0_37"/>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fontScale="70000" lnSpcReduction="20000"/>
          </a:bodyPr>
          <a:lstStyle/>
          <a:p>
            <a:pPr marL="0" lvl="0" indent="0" algn="l" rtl="0">
              <a:spcBef>
                <a:spcPts val="0"/>
              </a:spcBef>
              <a:spcAft>
                <a:spcPts val="0"/>
              </a:spcAft>
              <a:buNone/>
            </a:pPr>
            <a:r>
              <a:rPr lang="en-US" dirty="0"/>
              <a:t>Social media post 3: </a:t>
            </a:r>
            <a:r>
              <a:rPr lang="en-US" b="1" i="1" dirty="0"/>
              <a:t>The Outraged Advocate</a:t>
            </a:r>
            <a:endParaRPr lang="en-US" dirty="0"/>
          </a:p>
          <a:p>
            <a:pPr marL="88900" indent="0">
              <a:spcBef>
                <a:spcPts val="1200"/>
              </a:spcBef>
              <a:buNone/>
            </a:pPr>
            <a:r>
              <a:rPr lang="en-US" b="1" dirty="0"/>
              <a:t>Stage 1 – Initial Marketing</a:t>
            </a:r>
            <a:endParaRPr lang="en-US" dirty="0"/>
          </a:p>
          <a:p>
            <a:r>
              <a:rPr lang="en-US" dirty="0"/>
              <a:t>♻️ “Trailblazer </a:t>
            </a:r>
            <a:r>
              <a:rPr lang="en-US" dirty="0" err="1"/>
              <a:t>EcoTrekkers</a:t>
            </a:r>
            <a:r>
              <a:rPr lang="en-US" dirty="0"/>
              <a:t>: Bold adventures, lighter footprints. Join us in reducing waste.”</a:t>
            </a:r>
          </a:p>
          <a:p>
            <a:r>
              <a:rPr lang="en-US" dirty="0"/>
              <a:t>🌍 “</a:t>
            </a:r>
            <a:r>
              <a:rPr lang="en-US" dirty="0" err="1"/>
              <a:t>EcoGear</a:t>
            </a:r>
            <a:r>
              <a:rPr lang="en-US" dirty="0"/>
              <a:t> Outfitters: Protecting the planet, one step at a time.”</a:t>
            </a:r>
          </a:p>
          <a:p>
            <a:r>
              <a:rPr lang="en-US" dirty="0"/>
              <a:t>🥾 “Adventure without compromise. </a:t>
            </a:r>
            <a:r>
              <a:rPr lang="en-US" dirty="0" err="1"/>
              <a:t>EcoTrekkers</a:t>
            </a:r>
            <a:r>
              <a:rPr lang="en-US" dirty="0"/>
              <a:t> deliver comfort, durability, and sustainability.”</a:t>
            </a:r>
          </a:p>
          <a:p>
            <a:pPr marL="88900" indent="0">
              <a:spcBef>
                <a:spcPts val="1200"/>
              </a:spcBef>
              <a:buNone/>
            </a:pPr>
            <a:r>
              <a:rPr lang="en-US" b="1" dirty="0"/>
              <a:t>Stage 2 – Phishing Scam Discovery</a:t>
            </a:r>
            <a:endParaRPr lang="en-US" dirty="0"/>
          </a:p>
          <a:p>
            <a:r>
              <a:rPr lang="en-US" dirty="0"/>
              <a:t>⚠️ “We hear you. We take full accountability for the phishing scam targeting our customers.”</a:t>
            </a:r>
          </a:p>
          <a:p>
            <a:r>
              <a:rPr lang="en-US" dirty="0"/>
              <a:t>📢 “Immediate action is underway. We’re committed to keeping you informed every step of the way.”</a:t>
            </a:r>
          </a:p>
          <a:p>
            <a:r>
              <a:rPr lang="en-US" dirty="0"/>
              <a:t>🤝 “Your voice matters. We’re listening, acting, and strengthening protections for our community.”</a:t>
            </a:r>
          </a:p>
          <a:p>
            <a:pPr marL="88900" indent="0">
              <a:spcBef>
                <a:spcPts val="1200"/>
              </a:spcBef>
              <a:buNone/>
            </a:pPr>
            <a:r>
              <a:rPr lang="en-US" b="1" dirty="0"/>
              <a:t>Stage 3 – Issue Addressed</a:t>
            </a:r>
            <a:endParaRPr lang="en-US" dirty="0"/>
          </a:p>
          <a:p>
            <a:r>
              <a:rPr lang="en-US" dirty="0"/>
              <a:t>🛡️ “Accountability builds trust. </a:t>
            </a:r>
            <a:r>
              <a:rPr lang="en-US" dirty="0" err="1"/>
              <a:t>EcoGear</a:t>
            </a:r>
            <a:r>
              <a:rPr lang="en-US" dirty="0"/>
              <a:t> has partnered with cybersecurity experts to safeguard our community.”</a:t>
            </a:r>
          </a:p>
          <a:p>
            <a:r>
              <a:rPr lang="en-US" dirty="0"/>
              <a:t>🌱 “Together, we’ll continue to protect both people and the planet. Thank you for holding us accountable.”</a:t>
            </a:r>
          </a:p>
          <a:p>
            <a:r>
              <a:rPr lang="en-US" dirty="0"/>
              <a:t>📢 “We’ve taken corrective action and will publish transparency reports to keep you informed.”</a:t>
            </a:r>
          </a:p>
          <a:p>
            <a:pPr marL="0" lvl="0" indent="0" algn="l" rtl="0">
              <a:spcBef>
                <a:spcPts val="0"/>
              </a:spcBef>
              <a:spcAft>
                <a:spcPts val="0"/>
              </a:spcAft>
              <a:buNone/>
            </a:pPr>
            <a:endParaRPr dirty="0"/>
          </a:p>
        </p:txBody>
      </p:sp>
      <p:sp>
        <p:nvSpPr>
          <p:cNvPr id="572" name="Google Shape;572;g2eb873565bc_0_37"/>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2eb873565bc_0_44"/>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EcoTrekker’s email subject lines</a:t>
            </a:r>
            <a:endParaRPr/>
          </a:p>
        </p:txBody>
      </p:sp>
      <p:sp>
        <p:nvSpPr>
          <p:cNvPr id="579" name="Google Shape;579;g2eb873565bc_0_44"/>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fontScale="77500" lnSpcReduction="20000"/>
          </a:bodyPr>
          <a:lstStyle/>
          <a:p>
            <a:pPr marL="88900" indent="0">
              <a:buNone/>
            </a:pPr>
            <a:r>
              <a:rPr lang="en-US" b="1" dirty="0"/>
              <a:t>📩 Stage 1 – Initial Marketing (Trailblazer </a:t>
            </a:r>
            <a:r>
              <a:rPr lang="en-US" b="1" dirty="0" err="1"/>
              <a:t>EcoTrekkers</a:t>
            </a:r>
            <a:r>
              <a:rPr lang="en-US" b="1" dirty="0"/>
              <a:t> Launch)</a:t>
            </a:r>
            <a:endParaRPr lang="en-US" dirty="0"/>
          </a:p>
          <a:p>
            <a:r>
              <a:rPr lang="en-US" b="1" dirty="0"/>
              <a:t>“Introducing Trailblazer </a:t>
            </a:r>
            <a:r>
              <a:rPr lang="en-US" b="1" dirty="0" err="1"/>
              <a:t>EcoTrekkers</a:t>
            </a:r>
            <a:r>
              <a:rPr lang="en-US" b="1" dirty="0"/>
              <a:t>: Adventure Responsibly, Trek Boldly 🌍”</a:t>
            </a:r>
            <a:endParaRPr lang="en-US" dirty="0"/>
          </a:p>
          <a:p>
            <a:r>
              <a:rPr lang="en-US" b="1" dirty="0"/>
              <a:t>“Turn Plastic Bottles into Bold Adventures ♻️”</a:t>
            </a:r>
            <a:endParaRPr lang="en-US" dirty="0"/>
          </a:p>
          <a:p>
            <a:r>
              <a:rPr lang="en-US" b="1" dirty="0"/>
              <a:t>“Walk Lightly. Trek Boldly. Discover </a:t>
            </a:r>
            <a:r>
              <a:rPr lang="en-US" b="1" dirty="0" err="1"/>
              <a:t>EcoTrekkers</a:t>
            </a:r>
            <a:r>
              <a:rPr lang="en-US" b="1" dirty="0"/>
              <a:t> Today 🥾”</a:t>
            </a:r>
            <a:endParaRPr lang="en-US" dirty="0"/>
          </a:p>
          <a:p>
            <a:pPr marL="88900" indent="0">
              <a:buNone/>
            </a:pPr>
            <a:endParaRPr lang="en-US" dirty="0"/>
          </a:p>
          <a:p>
            <a:pPr marL="88900" indent="0">
              <a:buNone/>
            </a:pPr>
            <a:r>
              <a:rPr lang="en-US" b="1" dirty="0"/>
              <a:t>📩 Stage 2 – Phishing Scam Discovery (Acknowledgment &amp; Transparency)</a:t>
            </a:r>
            <a:endParaRPr lang="en-US" dirty="0"/>
          </a:p>
          <a:p>
            <a:r>
              <a:rPr lang="en-US" b="1" dirty="0"/>
              <a:t>“Important Security Alert: Protecting Our </a:t>
            </a:r>
            <a:r>
              <a:rPr lang="en-US" b="1" dirty="0" err="1"/>
              <a:t>EcoGear</a:t>
            </a:r>
            <a:r>
              <a:rPr lang="en-US" b="1" dirty="0"/>
              <a:t> Community 🔒”</a:t>
            </a:r>
            <a:endParaRPr lang="en-US" dirty="0"/>
          </a:p>
          <a:p>
            <a:r>
              <a:rPr lang="en-US" b="1" dirty="0"/>
              <a:t>“We’re Aware of a Phishing Scam — Here’s What You Need to Know”</a:t>
            </a:r>
            <a:endParaRPr lang="en-US" dirty="0"/>
          </a:p>
          <a:p>
            <a:r>
              <a:rPr lang="en-US" b="1" dirty="0"/>
              <a:t>“Your Trust Matters: Steps to Stay Safe with </a:t>
            </a:r>
            <a:r>
              <a:rPr lang="en-US" b="1" dirty="0" err="1"/>
              <a:t>EcoGear</a:t>
            </a:r>
            <a:r>
              <a:rPr lang="en-US" b="1" dirty="0"/>
              <a:t>”</a:t>
            </a:r>
            <a:br>
              <a:rPr lang="en-US" dirty="0"/>
            </a:br>
            <a:endParaRPr lang="en-US" dirty="0"/>
          </a:p>
          <a:p>
            <a:pPr marL="88900" indent="0">
              <a:buNone/>
            </a:pPr>
            <a:r>
              <a:rPr lang="en-US" b="1" dirty="0"/>
              <a:t>📩 Stage 3 – Issue Addressed (Resolution &amp; Reassurance)</a:t>
            </a:r>
            <a:endParaRPr lang="en-US" dirty="0"/>
          </a:p>
          <a:p>
            <a:r>
              <a:rPr lang="en-US" b="1" dirty="0"/>
              <a:t>“</a:t>
            </a:r>
            <a:r>
              <a:rPr lang="en-US" b="1" dirty="0" err="1"/>
              <a:t>EcoGear</a:t>
            </a:r>
            <a:r>
              <a:rPr lang="en-US" b="1" dirty="0"/>
              <a:t> Strengthens Security: Your Safety, Our Priority 🛡️”</a:t>
            </a:r>
            <a:endParaRPr lang="en-US" dirty="0"/>
          </a:p>
          <a:p>
            <a:r>
              <a:rPr lang="en-US" b="1" dirty="0"/>
              <a:t>“Moving Forward Together: Secure Adventures Await 🌱”</a:t>
            </a:r>
            <a:endParaRPr lang="en-US" dirty="0"/>
          </a:p>
          <a:p>
            <a:r>
              <a:rPr lang="en-US" b="1" dirty="0"/>
              <a:t>“Trust Restored: </a:t>
            </a:r>
            <a:r>
              <a:rPr lang="en-US" b="1" dirty="0" err="1"/>
              <a:t>EcoGear</a:t>
            </a:r>
            <a:r>
              <a:rPr lang="en-US" b="1" dirty="0"/>
              <a:t> Protects Customers and the Planet”</a:t>
            </a:r>
            <a:endParaRPr lang="en-US" dirty="0"/>
          </a:p>
          <a:p>
            <a:pPr marL="0" lvl="0" indent="0" algn="l" rtl="0">
              <a:spcBef>
                <a:spcPts val="0"/>
              </a:spcBef>
              <a:spcAft>
                <a:spcPts val="0"/>
              </a:spcAft>
              <a:buNone/>
            </a:pPr>
            <a:endParaRPr dirty="0"/>
          </a:p>
        </p:txBody>
      </p:sp>
      <p:sp>
        <p:nvSpPr>
          <p:cNvPr id="580" name="Google Shape;580;g2eb873565bc_0_44"/>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2eb873565bc_0_51"/>
          <p:cNvSpPr txBox="1">
            <a:spLocks noGrp="1"/>
          </p:cNvSpPr>
          <p:nvPr>
            <p:ph type="title"/>
          </p:nvPr>
        </p:nvSpPr>
        <p:spPr>
          <a:xfrm>
            <a:off x="427069" y="842125"/>
            <a:ext cx="10261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EcoTrekker ad copy</a:t>
            </a:r>
            <a:endParaRPr/>
          </a:p>
        </p:txBody>
      </p:sp>
      <p:sp>
        <p:nvSpPr>
          <p:cNvPr id="587" name="Google Shape;587;g2eb873565bc_0_51"/>
          <p:cNvSpPr txBox="1">
            <a:spLocks noGrp="1"/>
          </p:cNvSpPr>
          <p:nvPr>
            <p:ph type="body" idx="1"/>
          </p:nvPr>
        </p:nvSpPr>
        <p:spPr>
          <a:xfrm>
            <a:off x="427069" y="2276725"/>
            <a:ext cx="10261200" cy="3614400"/>
          </a:xfrm>
          <a:prstGeom prst="rect">
            <a:avLst/>
          </a:prstGeom>
        </p:spPr>
        <p:txBody>
          <a:bodyPr spcFirstLastPara="1" wrap="square" lIns="91425" tIns="45700" rIns="91425" bIns="45700" anchor="t" anchorCtr="0">
            <a:normAutofit fontScale="77500" lnSpcReduction="20000"/>
          </a:bodyPr>
          <a:lstStyle/>
          <a:p>
            <a:pPr marL="88900" indent="0">
              <a:buNone/>
            </a:pPr>
            <a:r>
              <a:rPr lang="en-US" b="1" dirty="0"/>
              <a:t>🌍 Trailblazer </a:t>
            </a:r>
            <a:r>
              <a:rPr lang="en-US" b="1" dirty="0" err="1"/>
              <a:t>EcoTrekkers</a:t>
            </a:r>
            <a:r>
              <a:rPr lang="en-US" b="1" dirty="0"/>
              <a:t> – Ad Copy</a:t>
            </a:r>
            <a:endParaRPr lang="en-US" dirty="0"/>
          </a:p>
          <a:p>
            <a:pPr marL="88900" indent="0">
              <a:lnSpc>
                <a:spcPct val="120000"/>
              </a:lnSpc>
              <a:buNone/>
            </a:pPr>
            <a:r>
              <a:rPr lang="en-US" b="1" dirty="0"/>
              <a:t>Headline:  “Walk Lightly. Trek Boldly.”</a:t>
            </a:r>
            <a:endParaRPr lang="en-US" dirty="0"/>
          </a:p>
          <a:p>
            <a:pPr marL="88900" indent="0">
              <a:lnSpc>
                <a:spcPct val="120000"/>
              </a:lnSpc>
              <a:spcBef>
                <a:spcPts val="1200"/>
              </a:spcBef>
              <a:buNone/>
            </a:pPr>
            <a:r>
              <a:rPr lang="en-US" b="1" dirty="0"/>
              <a:t>Body Copy:</a:t>
            </a:r>
            <a:br>
              <a:rPr lang="en-US" dirty="0"/>
            </a:br>
            <a:r>
              <a:rPr lang="en-US" dirty="0"/>
              <a:t>Adventure shouldn’t come at the planet’s expense. That’s why </a:t>
            </a:r>
            <a:r>
              <a:rPr lang="en-US" dirty="0" err="1"/>
              <a:t>EcoGear</a:t>
            </a:r>
            <a:r>
              <a:rPr lang="en-US" dirty="0"/>
              <a:t> Outfitters proudly introduces the </a:t>
            </a:r>
            <a:r>
              <a:rPr lang="en-US" b="1" dirty="0"/>
              <a:t>Trailblazer </a:t>
            </a:r>
            <a:r>
              <a:rPr lang="en-US" b="1" dirty="0" err="1"/>
              <a:t>EcoTrekkers</a:t>
            </a:r>
            <a:r>
              <a:rPr lang="en-US" dirty="0"/>
              <a:t> — hiking boots crafted from recycled plastic bottles and sustainable materials. Engineered for maximum comfort and durability, they’re built to take you farther on every trail, while leaving less behind.</a:t>
            </a:r>
          </a:p>
          <a:p>
            <a:pPr marL="88900" indent="0">
              <a:lnSpc>
                <a:spcPct val="120000"/>
              </a:lnSpc>
              <a:spcBef>
                <a:spcPts val="1200"/>
              </a:spcBef>
              <a:buNone/>
            </a:pPr>
            <a:r>
              <a:rPr lang="en-US" dirty="0"/>
              <a:t>Every step you take is a step toward a cleaner, greener world. Whether you’re conquering rugged peaks or strolling forest paths, </a:t>
            </a:r>
            <a:r>
              <a:rPr lang="en-US" dirty="0" err="1"/>
              <a:t>EcoTrekkers</a:t>
            </a:r>
            <a:r>
              <a:rPr lang="en-US" dirty="0"/>
              <a:t> deliver performance you can trust — and values you can stand on.</a:t>
            </a:r>
          </a:p>
          <a:p>
            <a:pPr marL="88900" indent="0">
              <a:lnSpc>
                <a:spcPct val="120000"/>
              </a:lnSpc>
              <a:spcBef>
                <a:spcPts val="1200"/>
              </a:spcBef>
              <a:buNone/>
            </a:pPr>
            <a:r>
              <a:rPr lang="en-US" b="1" dirty="0"/>
              <a:t>Call to Action:</a:t>
            </a:r>
            <a:r>
              <a:rPr lang="en-US" dirty="0"/>
              <a:t>👉 </a:t>
            </a:r>
            <a:r>
              <a:rPr lang="en-US" i="1" dirty="0"/>
              <a:t>Join the movement. Explore responsibly. Order your Trailblazer </a:t>
            </a:r>
            <a:r>
              <a:rPr lang="en-US" i="1" dirty="0" err="1"/>
              <a:t>EcoTrekkers</a:t>
            </a:r>
            <a:r>
              <a:rPr lang="en-US" i="1" dirty="0"/>
              <a:t> today.</a:t>
            </a:r>
            <a:endParaRPr lang="en-US" dirty="0"/>
          </a:p>
          <a:p>
            <a:pPr marL="88900" indent="0">
              <a:lnSpc>
                <a:spcPct val="120000"/>
              </a:lnSpc>
              <a:spcBef>
                <a:spcPts val="1200"/>
              </a:spcBef>
              <a:buNone/>
            </a:pPr>
            <a:r>
              <a:rPr lang="en-US" b="1" dirty="0"/>
              <a:t>Tagline: “Adventure Responsibly. Protect the Planet.”</a:t>
            </a:r>
            <a:endParaRPr lang="en-US" dirty="0"/>
          </a:p>
        </p:txBody>
      </p:sp>
      <p:sp>
        <p:nvSpPr>
          <p:cNvPr id="588" name="Google Shape;588;g2eb873565bc_0_51"/>
          <p:cNvSpPr txBox="1">
            <a:spLocks noGrp="1"/>
          </p:cNvSpPr>
          <p:nvPr>
            <p:ph type="sldNum" idx="12"/>
          </p:nvPr>
        </p:nvSpPr>
        <p:spPr>
          <a:xfrm>
            <a:off x="11275961" y="6208870"/>
            <a:ext cx="484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Microsoft ">
      <a:dk1>
        <a:srgbClr val="000000"/>
      </a:dk1>
      <a:lt1>
        <a:srgbClr val="E8E5DF"/>
      </a:lt1>
      <a:dk2>
        <a:srgbClr val="081E2C"/>
      </a:dk2>
      <a:lt2>
        <a:srgbClr val="F4F2F5"/>
      </a:lt2>
      <a:accent1>
        <a:srgbClr val="FA5C38"/>
      </a:accent1>
      <a:accent2>
        <a:srgbClr val="F4364A"/>
      </a:accent2>
      <a:accent3>
        <a:srgbClr val="C63CCC"/>
      </a:accent3>
      <a:accent4>
        <a:srgbClr val="2277D3"/>
      </a:accent4>
      <a:accent5>
        <a:srgbClr val="FAA28A"/>
      </a:accent5>
      <a:accent6>
        <a:srgbClr val="FBB2BA"/>
      </a:accent6>
      <a:hlink>
        <a:srgbClr val="CD9AD3"/>
      </a:hlink>
      <a:folHlink>
        <a:srgbClr val="8BC6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1898</Words>
  <Application>Microsoft Office PowerPoint</Application>
  <PresentationFormat>Widescreen</PresentationFormat>
  <Paragraphs>198</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Quattrocento Sans</vt:lpstr>
      <vt:lpstr>Mulish ExtraBold</vt:lpstr>
      <vt:lpstr>Calibri</vt:lpstr>
      <vt:lpstr>Arial</vt:lpstr>
      <vt:lpstr>Office Theme</vt:lpstr>
      <vt:lpstr>Project template</vt:lpstr>
      <vt:lpstr>EcoGear Outfitters personas</vt:lpstr>
      <vt:lpstr>EcoGear Outfitters personas</vt:lpstr>
      <vt:lpstr>EcoGear Outfitters personas</vt:lpstr>
      <vt:lpstr>EcoTrekker’s social media post</vt:lpstr>
      <vt:lpstr>EcoTrekker’s social media post</vt:lpstr>
      <vt:lpstr>EcoTrekker’s social media post</vt:lpstr>
      <vt:lpstr>EcoTrekker’s email subject lines</vt:lpstr>
      <vt:lpstr>EcoTrekker ad copy</vt:lpstr>
      <vt:lpstr>Security breach communication strategy</vt:lpstr>
      <vt:lpstr>Security Breach Communication Strategy Overview</vt:lpstr>
      <vt:lpstr>Key Audiences for Communication</vt:lpstr>
      <vt:lpstr>Messaging Framework for Crisis Communication</vt:lpstr>
      <vt:lpstr>Communication Channels and Tools</vt:lpstr>
      <vt:lpstr>Timeline of Communications</vt:lpstr>
      <vt:lpstr>Long-Term Reputation Repair Initiatives</vt:lpstr>
      <vt:lpstr>Crisis Playbook and Team Preparedness</vt:lpstr>
      <vt:lpstr>Customer service inquiry responses</vt:lpstr>
      <vt:lpstr>Customer service inquiry responses</vt:lpstr>
      <vt:lpstr>Customer service inquiry responses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Carolina Cerdas</dc:creator>
  <cp:lastModifiedBy>Edgardo Beltran</cp:lastModifiedBy>
  <cp:revision>7</cp:revision>
  <dcterms:created xsi:type="dcterms:W3CDTF">2023-07-20T19:41:13Z</dcterms:created>
  <dcterms:modified xsi:type="dcterms:W3CDTF">2025-11-28T15:28:28Z</dcterms:modified>
</cp:coreProperties>
</file>